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371598" y="3195637"/>
            <a:ext cx="15544798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6.png"  /><Relationship Id="rId11" Type="http://schemas.openxmlformats.org/officeDocument/2006/relationships/image" Target="../media/image107.png"  /><Relationship Id="rId12" Type="http://schemas.openxmlformats.org/officeDocument/2006/relationships/image" Target="../media/image108.png"  /><Relationship Id="rId13" Type="http://schemas.openxmlformats.org/officeDocument/2006/relationships/image" Target="../media/image109.png"  /><Relationship Id="rId14" Type="http://schemas.openxmlformats.org/officeDocument/2006/relationships/image" Target="../media/image110.png"  /><Relationship Id="rId2" Type="http://schemas.openxmlformats.org/officeDocument/2006/relationships/image" Target="../media/image98.png"  /><Relationship Id="rId3" Type="http://schemas.openxmlformats.org/officeDocument/2006/relationships/image" Target="../media/image99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Relationship Id="rId7" Type="http://schemas.openxmlformats.org/officeDocument/2006/relationships/image" Target="../media/image103.png"  /><Relationship Id="rId8" Type="http://schemas.openxmlformats.org/officeDocument/2006/relationships/image" Target="../media/image104.png"  /><Relationship Id="rId9" Type="http://schemas.openxmlformats.org/officeDocument/2006/relationships/image" Target="../media/image10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1.png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Relationship Id="rId7" Type="http://schemas.openxmlformats.org/officeDocument/2006/relationships/image" Target="../media/image116.png"  /><Relationship Id="rId8" Type="http://schemas.openxmlformats.org/officeDocument/2006/relationships/image" Target="../media/image117.png"  /><Relationship Id="rId9" Type="http://schemas.openxmlformats.org/officeDocument/2006/relationships/image" Target="../media/image1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7.png"  /><Relationship Id="rId11" Type="http://schemas.openxmlformats.org/officeDocument/2006/relationships/image" Target="../media/image128.png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Relationship Id="rId7" Type="http://schemas.openxmlformats.org/officeDocument/2006/relationships/image" Target="../media/image124.png"  /><Relationship Id="rId8" Type="http://schemas.openxmlformats.org/officeDocument/2006/relationships/image" Target="../media/image125.png"  /><Relationship Id="rId9" Type="http://schemas.openxmlformats.org/officeDocument/2006/relationships/image" Target="../media/image1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7.png"  /><Relationship Id="rId11" Type="http://schemas.openxmlformats.org/officeDocument/2006/relationships/image" Target="../media/image138.png"  /><Relationship Id="rId12" Type="http://schemas.openxmlformats.org/officeDocument/2006/relationships/image" Target="../media/image139.png"  /><Relationship Id="rId13" Type="http://schemas.openxmlformats.org/officeDocument/2006/relationships/image" Target="../media/image140.png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1.png"  /><Relationship Id="rId3" Type="http://schemas.openxmlformats.org/officeDocument/2006/relationships/image" Target="../media/image142.png"  /><Relationship Id="rId4" Type="http://schemas.openxmlformats.org/officeDocument/2006/relationships/image" Target="../media/image143.png"  /><Relationship Id="rId5" Type="http://schemas.openxmlformats.org/officeDocument/2006/relationships/image" Target="../media/image14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3.png"  /><Relationship Id="rId11" Type="http://schemas.openxmlformats.org/officeDocument/2006/relationships/image" Target="../media/image154.png"  /><Relationship Id="rId12" Type="http://schemas.openxmlformats.org/officeDocument/2006/relationships/image" Target="../media/image155.png"  /><Relationship Id="rId13" Type="http://schemas.openxmlformats.org/officeDocument/2006/relationships/image" Target="../media/image156.png"  /><Relationship Id="rId14" Type="http://schemas.openxmlformats.org/officeDocument/2006/relationships/image" Target="../media/image157.png"  /><Relationship Id="rId15" Type="http://schemas.openxmlformats.org/officeDocument/2006/relationships/image" Target="../media/image158.png"  /><Relationship Id="rId16" Type="http://schemas.openxmlformats.org/officeDocument/2006/relationships/image" Target="../media/image159.png"  /><Relationship Id="rId17" Type="http://schemas.openxmlformats.org/officeDocument/2006/relationships/image" Target="../media/image160.png"  /><Relationship Id="rId18" Type="http://schemas.openxmlformats.org/officeDocument/2006/relationships/image" Target="../media/image161.png"  /><Relationship Id="rId19" Type="http://schemas.openxmlformats.org/officeDocument/2006/relationships/image" Target="../media/image162.png"  /><Relationship Id="rId2" Type="http://schemas.openxmlformats.org/officeDocument/2006/relationships/image" Target="../media/image145.png"  /><Relationship Id="rId20" Type="http://schemas.openxmlformats.org/officeDocument/2006/relationships/image" Target="../media/image163.png"  /><Relationship Id="rId21" Type="http://schemas.openxmlformats.org/officeDocument/2006/relationships/image" Target="../media/image164.png"  /><Relationship Id="rId22" Type="http://schemas.openxmlformats.org/officeDocument/2006/relationships/image" Target="../media/image165.png"  /><Relationship Id="rId23" Type="http://schemas.openxmlformats.org/officeDocument/2006/relationships/image" Target="../media/image166.png"  /><Relationship Id="rId24" Type="http://schemas.openxmlformats.org/officeDocument/2006/relationships/image" Target="../media/image167.png"  /><Relationship Id="rId25" Type="http://schemas.openxmlformats.org/officeDocument/2006/relationships/image" Target="../media/image168.png"  /><Relationship Id="rId26" Type="http://schemas.openxmlformats.org/officeDocument/2006/relationships/image" Target="../media/image169.png"  /><Relationship Id="rId27" Type="http://schemas.openxmlformats.org/officeDocument/2006/relationships/image" Target="../media/image170.png"  /><Relationship Id="rId28" Type="http://schemas.openxmlformats.org/officeDocument/2006/relationships/image" Target="../media/image171.png"  /><Relationship Id="rId29" Type="http://schemas.openxmlformats.org/officeDocument/2006/relationships/image" Target="../media/image172.png"  /><Relationship Id="rId3" Type="http://schemas.openxmlformats.org/officeDocument/2006/relationships/image" Target="../media/image146.png"  /><Relationship Id="rId30" Type="http://schemas.openxmlformats.org/officeDocument/2006/relationships/image" Target="../media/image173.png"  /><Relationship Id="rId31" Type="http://schemas.openxmlformats.org/officeDocument/2006/relationships/image" Target="../media/image174.png"  /><Relationship Id="rId32" Type="http://schemas.openxmlformats.org/officeDocument/2006/relationships/image" Target="../media/image175.png"  /><Relationship Id="rId33" Type="http://schemas.openxmlformats.org/officeDocument/2006/relationships/image" Target="../media/image176.png"  /><Relationship Id="rId34" Type="http://schemas.openxmlformats.org/officeDocument/2006/relationships/image" Target="../media/image177.png"  /><Relationship Id="rId35" Type="http://schemas.openxmlformats.org/officeDocument/2006/relationships/image" Target="../media/image178.png"  /><Relationship Id="rId36" Type="http://schemas.openxmlformats.org/officeDocument/2006/relationships/image" Target="../media/image179.png"  /><Relationship Id="rId37" Type="http://schemas.openxmlformats.org/officeDocument/2006/relationships/image" Target="../media/image180.png"  /><Relationship Id="rId38" Type="http://schemas.openxmlformats.org/officeDocument/2006/relationships/image" Target="../media/image181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Relationship Id="rId8" Type="http://schemas.openxmlformats.org/officeDocument/2006/relationships/image" Target="../media/image151.png"  /><Relationship Id="rId9" Type="http://schemas.openxmlformats.org/officeDocument/2006/relationships/image" Target="../media/image15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2.png"  /><Relationship Id="rId3" Type="http://schemas.openxmlformats.org/officeDocument/2006/relationships/image" Target="../media/image183.png"  /><Relationship Id="rId4" Type="http://schemas.openxmlformats.org/officeDocument/2006/relationships/image" Target="../media/image18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3.png"  /><Relationship Id="rId11" Type="http://schemas.openxmlformats.org/officeDocument/2006/relationships/image" Target="../media/image194.png"  /><Relationship Id="rId12" Type="http://schemas.openxmlformats.org/officeDocument/2006/relationships/image" Target="../media/image195.png"  /><Relationship Id="rId13" Type="http://schemas.openxmlformats.org/officeDocument/2006/relationships/image" Target="../media/image196.png"  /><Relationship Id="rId14" Type="http://schemas.openxmlformats.org/officeDocument/2006/relationships/image" Target="../media/image197.png"  /><Relationship Id="rId15" Type="http://schemas.openxmlformats.org/officeDocument/2006/relationships/image" Target="../media/image198.png"  /><Relationship Id="rId16" Type="http://schemas.openxmlformats.org/officeDocument/2006/relationships/image" Target="../media/image199.png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Relationship Id="rId4" Type="http://schemas.openxmlformats.org/officeDocument/2006/relationships/image" Target="../media/image187.png"  /><Relationship Id="rId5" Type="http://schemas.openxmlformats.org/officeDocument/2006/relationships/image" Target="../media/image188.png"  /><Relationship Id="rId6" Type="http://schemas.openxmlformats.org/officeDocument/2006/relationships/image" Target="../media/image189.png"  /><Relationship Id="rId7" Type="http://schemas.openxmlformats.org/officeDocument/2006/relationships/image" Target="../media/image190.png"  /><Relationship Id="rId8" Type="http://schemas.openxmlformats.org/officeDocument/2006/relationships/image" Target="../media/image191.png"  /><Relationship Id="rId9" Type="http://schemas.openxmlformats.org/officeDocument/2006/relationships/image" Target="../media/image19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0.png"  /><Relationship Id="rId3" Type="http://schemas.openxmlformats.org/officeDocument/2006/relationships/image" Target="../media/image201.png"  /><Relationship Id="rId4" Type="http://schemas.openxmlformats.org/officeDocument/2006/relationships/image" Target="../media/image20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1.png"  /><Relationship Id="rId11" Type="http://schemas.openxmlformats.org/officeDocument/2006/relationships/image" Target="../media/image212.png"  /><Relationship Id="rId12" Type="http://schemas.openxmlformats.org/officeDocument/2006/relationships/image" Target="../media/image213.png"  /><Relationship Id="rId13" Type="http://schemas.openxmlformats.org/officeDocument/2006/relationships/image" Target="../media/image214.png"  /><Relationship Id="rId14" Type="http://schemas.openxmlformats.org/officeDocument/2006/relationships/image" Target="../media/image215.png"  /><Relationship Id="rId15" Type="http://schemas.openxmlformats.org/officeDocument/2006/relationships/image" Target="../media/image216.png"  /><Relationship Id="rId2" Type="http://schemas.openxmlformats.org/officeDocument/2006/relationships/image" Target="../media/image203.png"  /><Relationship Id="rId3" Type="http://schemas.openxmlformats.org/officeDocument/2006/relationships/image" Target="../media/image204.png"  /><Relationship Id="rId4" Type="http://schemas.openxmlformats.org/officeDocument/2006/relationships/image" Target="../media/image205.png"  /><Relationship Id="rId5" Type="http://schemas.openxmlformats.org/officeDocument/2006/relationships/image" Target="../media/image206.png"  /><Relationship Id="rId6" Type="http://schemas.openxmlformats.org/officeDocument/2006/relationships/image" Target="../media/image207.png"  /><Relationship Id="rId7" Type="http://schemas.openxmlformats.org/officeDocument/2006/relationships/image" Target="../media/image208.png"  /><Relationship Id="rId8" Type="http://schemas.openxmlformats.org/officeDocument/2006/relationships/image" Target="../media/image209.png"  /><Relationship Id="rId9" Type="http://schemas.openxmlformats.org/officeDocument/2006/relationships/image" Target="../media/image21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5.png"  /><Relationship Id="rId11" Type="http://schemas.openxmlformats.org/officeDocument/2006/relationships/image" Target="../media/image226.png"  /><Relationship Id="rId12" Type="http://schemas.openxmlformats.org/officeDocument/2006/relationships/image" Target="../media/image227.png"  /><Relationship Id="rId13" Type="http://schemas.openxmlformats.org/officeDocument/2006/relationships/image" Target="../media/image228.png"  /><Relationship Id="rId14" Type="http://schemas.openxmlformats.org/officeDocument/2006/relationships/image" Target="../media/image229.png"  /><Relationship Id="rId15" Type="http://schemas.openxmlformats.org/officeDocument/2006/relationships/image" Target="../media/image230.png"  /><Relationship Id="rId16" Type="http://schemas.openxmlformats.org/officeDocument/2006/relationships/image" Target="../media/image231.png"  /><Relationship Id="rId17" Type="http://schemas.openxmlformats.org/officeDocument/2006/relationships/image" Target="../media/image232.png"  /><Relationship Id="rId18" Type="http://schemas.openxmlformats.org/officeDocument/2006/relationships/image" Target="../media/image233.png"  /><Relationship Id="rId19" Type="http://schemas.openxmlformats.org/officeDocument/2006/relationships/image" Target="../media/image234.png"  /><Relationship Id="rId2" Type="http://schemas.openxmlformats.org/officeDocument/2006/relationships/image" Target="../media/image217.png"  /><Relationship Id="rId20" Type="http://schemas.openxmlformats.org/officeDocument/2006/relationships/image" Target="../media/image235.png"  /><Relationship Id="rId21" Type="http://schemas.openxmlformats.org/officeDocument/2006/relationships/image" Target="../media/image236.png"  /><Relationship Id="rId22" Type="http://schemas.openxmlformats.org/officeDocument/2006/relationships/image" Target="../media/image237.png"  /><Relationship Id="rId23" Type="http://schemas.openxmlformats.org/officeDocument/2006/relationships/image" Target="../media/image238.png"  /><Relationship Id="rId24" Type="http://schemas.openxmlformats.org/officeDocument/2006/relationships/image" Target="../media/image239.png"  /><Relationship Id="rId25" Type="http://schemas.openxmlformats.org/officeDocument/2006/relationships/image" Target="../media/image240.png"  /><Relationship Id="rId3" Type="http://schemas.openxmlformats.org/officeDocument/2006/relationships/image" Target="../media/image218.png"  /><Relationship Id="rId4" Type="http://schemas.openxmlformats.org/officeDocument/2006/relationships/image" Target="../media/image219.png"  /><Relationship Id="rId5" Type="http://schemas.openxmlformats.org/officeDocument/2006/relationships/image" Target="../media/image220.png"  /><Relationship Id="rId6" Type="http://schemas.openxmlformats.org/officeDocument/2006/relationships/image" Target="../media/image221.png"  /><Relationship Id="rId7" Type="http://schemas.openxmlformats.org/officeDocument/2006/relationships/image" Target="../media/image222.png"  /><Relationship Id="rId8" Type="http://schemas.openxmlformats.org/officeDocument/2006/relationships/image" Target="../media/image223.png"  /><Relationship Id="rId9" Type="http://schemas.openxmlformats.org/officeDocument/2006/relationships/image" Target="../media/image22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1.png"  /><Relationship Id="rId3" Type="http://schemas.openxmlformats.org/officeDocument/2006/relationships/image" Target="../media/image242.png"  /><Relationship Id="rId4" Type="http://schemas.openxmlformats.org/officeDocument/2006/relationships/image" Target="../media/image243.png"  /><Relationship Id="rId5" Type="http://schemas.openxmlformats.org/officeDocument/2006/relationships/image" Target="../media/image244.png"  /><Relationship Id="rId6" Type="http://schemas.openxmlformats.org/officeDocument/2006/relationships/image" Target="../media/image24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4.png"  /><Relationship Id="rId11" Type="http://schemas.openxmlformats.org/officeDocument/2006/relationships/image" Target="../media/image255.png"  /><Relationship Id="rId12" Type="http://schemas.openxmlformats.org/officeDocument/2006/relationships/image" Target="../media/image256.png"  /><Relationship Id="rId13" Type="http://schemas.openxmlformats.org/officeDocument/2006/relationships/image" Target="../media/image257.png"  /><Relationship Id="rId2" Type="http://schemas.openxmlformats.org/officeDocument/2006/relationships/image" Target="../media/image246.png"  /><Relationship Id="rId3" Type="http://schemas.openxmlformats.org/officeDocument/2006/relationships/image" Target="../media/image247.png"  /><Relationship Id="rId4" Type="http://schemas.openxmlformats.org/officeDocument/2006/relationships/image" Target="../media/image248.png"  /><Relationship Id="rId5" Type="http://schemas.openxmlformats.org/officeDocument/2006/relationships/image" Target="../media/image249.png"  /><Relationship Id="rId6" Type="http://schemas.openxmlformats.org/officeDocument/2006/relationships/image" Target="../media/image250.png"  /><Relationship Id="rId7" Type="http://schemas.openxmlformats.org/officeDocument/2006/relationships/image" Target="../media/image251.png"  /><Relationship Id="rId8" Type="http://schemas.openxmlformats.org/officeDocument/2006/relationships/image" Target="../media/image252.png"  /><Relationship Id="rId9" Type="http://schemas.openxmlformats.org/officeDocument/2006/relationships/image" Target="../media/image25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6.png"  /><Relationship Id="rId11" Type="http://schemas.openxmlformats.org/officeDocument/2006/relationships/image" Target="../media/image267.png"  /><Relationship Id="rId12" Type="http://schemas.openxmlformats.org/officeDocument/2006/relationships/image" Target="../media/image268.png"  /><Relationship Id="rId13" Type="http://schemas.openxmlformats.org/officeDocument/2006/relationships/image" Target="../media/image269.png"  /><Relationship Id="rId14" Type="http://schemas.openxmlformats.org/officeDocument/2006/relationships/image" Target="../media/image270.png"  /><Relationship Id="rId15" Type="http://schemas.openxmlformats.org/officeDocument/2006/relationships/image" Target="../media/image271.png"  /><Relationship Id="rId16" Type="http://schemas.openxmlformats.org/officeDocument/2006/relationships/image" Target="../media/image272.png"  /><Relationship Id="rId17" Type="http://schemas.openxmlformats.org/officeDocument/2006/relationships/image" Target="../media/image273.png"  /><Relationship Id="rId18" Type="http://schemas.openxmlformats.org/officeDocument/2006/relationships/image" Target="../media/image274.png"  /><Relationship Id="rId19" Type="http://schemas.openxmlformats.org/officeDocument/2006/relationships/image" Target="../media/image275.png"  /><Relationship Id="rId2" Type="http://schemas.openxmlformats.org/officeDocument/2006/relationships/image" Target="../media/image258.png"  /><Relationship Id="rId20" Type="http://schemas.openxmlformats.org/officeDocument/2006/relationships/image" Target="../media/image276.png"  /><Relationship Id="rId21" Type="http://schemas.openxmlformats.org/officeDocument/2006/relationships/image" Target="../media/image277.png"  /><Relationship Id="rId22" Type="http://schemas.openxmlformats.org/officeDocument/2006/relationships/image" Target="../media/image278.png"  /><Relationship Id="rId23" Type="http://schemas.openxmlformats.org/officeDocument/2006/relationships/image" Target="../media/image279.png"  /><Relationship Id="rId24" Type="http://schemas.openxmlformats.org/officeDocument/2006/relationships/image" Target="../media/image280.png"  /><Relationship Id="rId25" Type="http://schemas.openxmlformats.org/officeDocument/2006/relationships/image" Target="../media/image281.png"  /><Relationship Id="rId26" Type="http://schemas.openxmlformats.org/officeDocument/2006/relationships/image" Target="../media/image282.png"  /><Relationship Id="rId27" Type="http://schemas.openxmlformats.org/officeDocument/2006/relationships/image" Target="../media/image283.png"  /><Relationship Id="rId28" Type="http://schemas.openxmlformats.org/officeDocument/2006/relationships/image" Target="../media/image284.png"  /><Relationship Id="rId29" Type="http://schemas.openxmlformats.org/officeDocument/2006/relationships/image" Target="../media/image285.png"  /><Relationship Id="rId3" Type="http://schemas.openxmlformats.org/officeDocument/2006/relationships/image" Target="../media/image259.png"  /><Relationship Id="rId30" Type="http://schemas.openxmlformats.org/officeDocument/2006/relationships/image" Target="../media/image286.png"  /><Relationship Id="rId31" Type="http://schemas.openxmlformats.org/officeDocument/2006/relationships/image" Target="../media/image287.png"  /><Relationship Id="rId32" Type="http://schemas.openxmlformats.org/officeDocument/2006/relationships/image" Target="../media/image288.png"  /><Relationship Id="rId33" Type="http://schemas.openxmlformats.org/officeDocument/2006/relationships/image" Target="../media/image289.png"  /><Relationship Id="rId34" Type="http://schemas.openxmlformats.org/officeDocument/2006/relationships/image" Target="../media/image290.png"  /><Relationship Id="rId35" Type="http://schemas.openxmlformats.org/officeDocument/2006/relationships/image" Target="../media/image291.png"  /><Relationship Id="rId36" Type="http://schemas.openxmlformats.org/officeDocument/2006/relationships/image" Target="../media/image292.png"  /><Relationship Id="rId37" Type="http://schemas.openxmlformats.org/officeDocument/2006/relationships/image" Target="../media/image293.png"  /><Relationship Id="rId38" Type="http://schemas.openxmlformats.org/officeDocument/2006/relationships/image" Target="../media/image294.png"  /><Relationship Id="rId39" Type="http://schemas.openxmlformats.org/officeDocument/2006/relationships/image" Target="../media/image295.png"  /><Relationship Id="rId4" Type="http://schemas.openxmlformats.org/officeDocument/2006/relationships/image" Target="../media/image260.png"  /><Relationship Id="rId40" Type="http://schemas.openxmlformats.org/officeDocument/2006/relationships/image" Target="../media/image296.png"  /><Relationship Id="rId41" Type="http://schemas.openxmlformats.org/officeDocument/2006/relationships/image" Target="../media/image297.png"  /><Relationship Id="rId42" Type="http://schemas.openxmlformats.org/officeDocument/2006/relationships/image" Target="../media/image298.png"  /><Relationship Id="rId43" Type="http://schemas.openxmlformats.org/officeDocument/2006/relationships/image" Target="../media/image299.png"  /><Relationship Id="rId44" Type="http://schemas.openxmlformats.org/officeDocument/2006/relationships/image" Target="../media/image300.png"  /><Relationship Id="rId45" Type="http://schemas.openxmlformats.org/officeDocument/2006/relationships/image" Target="../media/image301.png"  /><Relationship Id="rId46" Type="http://schemas.openxmlformats.org/officeDocument/2006/relationships/image" Target="../media/image302.png"  /><Relationship Id="rId47" Type="http://schemas.openxmlformats.org/officeDocument/2006/relationships/image" Target="../media/image303.png"  /><Relationship Id="rId48" Type="http://schemas.openxmlformats.org/officeDocument/2006/relationships/image" Target="../media/image304.png"  /><Relationship Id="rId49" Type="http://schemas.openxmlformats.org/officeDocument/2006/relationships/image" Target="../media/image305.png"  /><Relationship Id="rId5" Type="http://schemas.openxmlformats.org/officeDocument/2006/relationships/image" Target="../media/image261.png"  /><Relationship Id="rId50" Type="http://schemas.openxmlformats.org/officeDocument/2006/relationships/image" Target="../media/image306.png"  /><Relationship Id="rId6" Type="http://schemas.openxmlformats.org/officeDocument/2006/relationships/image" Target="../media/image262.png"  /><Relationship Id="rId7" Type="http://schemas.openxmlformats.org/officeDocument/2006/relationships/image" Target="../media/image263.png"  /><Relationship Id="rId8" Type="http://schemas.openxmlformats.org/officeDocument/2006/relationships/image" Target="../media/image264.png"  /><Relationship Id="rId9" Type="http://schemas.openxmlformats.org/officeDocument/2006/relationships/image" Target="../media/image26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5.png"  /><Relationship Id="rId11" Type="http://schemas.openxmlformats.org/officeDocument/2006/relationships/image" Target="../media/image316.png"  /><Relationship Id="rId12" Type="http://schemas.openxmlformats.org/officeDocument/2006/relationships/image" Target="../media/image317.png"  /><Relationship Id="rId13" Type="http://schemas.openxmlformats.org/officeDocument/2006/relationships/image" Target="../media/image318.png"  /><Relationship Id="rId14" Type="http://schemas.openxmlformats.org/officeDocument/2006/relationships/image" Target="../media/image319.png"  /><Relationship Id="rId15" Type="http://schemas.openxmlformats.org/officeDocument/2006/relationships/image" Target="../media/image320.png"  /><Relationship Id="rId16" Type="http://schemas.openxmlformats.org/officeDocument/2006/relationships/image" Target="../media/image321.png"  /><Relationship Id="rId17" Type="http://schemas.openxmlformats.org/officeDocument/2006/relationships/image" Target="../media/image322.png"  /><Relationship Id="rId18" Type="http://schemas.openxmlformats.org/officeDocument/2006/relationships/image" Target="../media/image323.png"  /><Relationship Id="rId19" Type="http://schemas.openxmlformats.org/officeDocument/2006/relationships/image" Target="../media/image324.png"  /><Relationship Id="rId2" Type="http://schemas.openxmlformats.org/officeDocument/2006/relationships/image" Target="../media/image307.png"  /><Relationship Id="rId20" Type="http://schemas.openxmlformats.org/officeDocument/2006/relationships/image" Target="../media/image325.png"  /><Relationship Id="rId21" Type="http://schemas.openxmlformats.org/officeDocument/2006/relationships/image" Target="../media/image326.png"  /><Relationship Id="rId22" Type="http://schemas.openxmlformats.org/officeDocument/2006/relationships/image" Target="../media/image327.png"  /><Relationship Id="rId23" Type="http://schemas.openxmlformats.org/officeDocument/2006/relationships/image" Target="../media/image328.png"  /><Relationship Id="rId24" Type="http://schemas.openxmlformats.org/officeDocument/2006/relationships/image" Target="../media/image329.png"  /><Relationship Id="rId25" Type="http://schemas.openxmlformats.org/officeDocument/2006/relationships/image" Target="../media/image330.png"  /><Relationship Id="rId26" Type="http://schemas.openxmlformats.org/officeDocument/2006/relationships/image" Target="../media/image331.png"  /><Relationship Id="rId27" Type="http://schemas.openxmlformats.org/officeDocument/2006/relationships/image" Target="../media/image332.png"  /><Relationship Id="rId28" Type="http://schemas.openxmlformats.org/officeDocument/2006/relationships/image" Target="../media/image333.png"  /><Relationship Id="rId29" Type="http://schemas.openxmlformats.org/officeDocument/2006/relationships/image" Target="../media/image334.png"  /><Relationship Id="rId3" Type="http://schemas.openxmlformats.org/officeDocument/2006/relationships/image" Target="../media/image308.png"  /><Relationship Id="rId30" Type="http://schemas.openxmlformats.org/officeDocument/2006/relationships/image" Target="../media/image335.png"  /><Relationship Id="rId31" Type="http://schemas.openxmlformats.org/officeDocument/2006/relationships/image" Target="../media/image336.png"  /><Relationship Id="rId32" Type="http://schemas.openxmlformats.org/officeDocument/2006/relationships/image" Target="../media/image337.png"  /><Relationship Id="rId4" Type="http://schemas.openxmlformats.org/officeDocument/2006/relationships/image" Target="../media/image309.png"  /><Relationship Id="rId5" Type="http://schemas.openxmlformats.org/officeDocument/2006/relationships/image" Target="../media/image310.png"  /><Relationship Id="rId6" Type="http://schemas.openxmlformats.org/officeDocument/2006/relationships/image" Target="../media/image311.png"  /><Relationship Id="rId7" Type="http://schemas.openxmlformats.org/officeDocument/2006/relationships/image" Target="../media/image312.png"  /><Relationship Id="rId8" Type="http://schemas.openxmlformats.org/officeDocument/2006/relationships/image" Target="../media/image313.png"  /><Relationship Id="rId9" Type="http://schemas.openxmlformats.org/officeDocument/2006/relationships/image" Target="../media/image31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46.png"  /><Relationship Id="rId11" Type="http://schemas.openxmlformats.org/officeDocument/2006/relationships/image" Target="../media/image347.png"  /><Relationship Id="rId12" Type="http://schemas.openxmlformats.org/officeDocument/2006/relationships/image" Target="../media/image348.png"  /><Relationship Id="rId13" Type="http://schemas.openxmlformats.org/officeDocument/2006/relationships/image" Target="../media/image349.png"  /><Relationship Id="rId14" Type="http://schemas.openxmlformats.org/officeDocument/2006/relationships/image" Target="../media/image350.png"  /><Relationship Id="rId15" Type="http://schemas.openxmlformats.org/officeDocument/2006/relationships/image" Target="../media/image351.png"  /><Relationship Id="rId16" Type="http://schemas.openxmlformats.org/officeDocument/2006/relationships/image" Target="../media/image352.png"  /><Relationship Id="rId17" Type="http://schemas.openxmlformats.org/officeDocument/2006/relationships/image" Target="../media/image353.png"  /><Relationship Id="rId18" Type="http://schemas.openxmlformats.org/officeDocument/2006/relationships/image" Target="../media/image354.png"  /><Relationship Id="rId19" Type="http://schemas.openxmlformats.org/officeDocument/2006/relationships/image" Target="../media/image355.png"  /><Relationship Id="rId2" Type="http://schemas.openxmlformats.org/officeDocument/2006/relationships/image" Target="../media/image338.png"  /><Relationship Id="rId20" Type="http://schemas.openxmlformats.org/officeDocument/2006/relationships/image" Target="../media/image356.png"  /><Relationship Id="rId21" Type="http://schemas.openxmlformats.org/officeDocument/2006/relationships/image" Target="../media/image357.png"  /><Relationship Id="rId22" Type="http://schemas.openxmlformats.org/officeDocument/2006/relationships/image" Target="../media/image358.png"  /><Relationship Id="rId23" Type="http://schemas.openxmlformats.org/officeDocument/2006/relationships/image" Target="../media/image359.png"  /><Relationship Id="rId24" Type="http://schemas.openxmlformats.org/officeDocument/2006/relationships/image" Target="../media/image360.png"  /><Relationship Id="rId25" Type="http://schemas.openxmlformats.org/officeDocument/2006/relationships/image" Target="../media/image361.png"  /><Relationship Id="rId26" Type="http://schemas.openxmlformats.org/officeDocument/2006/relationships/image" Target="../media/image362.png"  /><Relationship Id="rId27" Type="http://schemas.openxmlformats.org/officeDocument/2006/relationships/image" Target="../media/image363.png"  /><Relationship Id="rId28" Type="http://schemas.openxmlformats.org/officeDocument/2006/relationships/image" Target="../media/image364.png"  /><Relationship Id="rId29" Type="http://schemas.openxmlformats.org/officeDocument/2006/relationships/image" Target="../media/image365.png"  /><Relationship Id="rId3" Type="http://schemas.openxmlformats.org/officeDocument/2006/relationships/image" Target="../media/image339.png"  /><Relationship Id="rId30" Type="http://schemas.openxmlformats.org/officeDocument/2006/relationships/image" Target="../media/image366.png"  /><Relationship Id="rId31" Type="http://schemas.openxmlformats.org/officeDocument/2006/relationships/image" Target="../media/image367.png"  /><Relationship Id="rId32" Type="http://schemas.openxmlformats.org/officeDocument/2006/relationships/image" Target="../media/image368.png"  /><Relationship Id="rId33" Type="http://schemas.openxmlformats.org/officeDocument/2006/relationships/image" Target="../media/image369.png"  /><Relationship Id="rId34" Type="http://schemas.openxmlformats.org/officeDocument/2006/relationships/image" Target="../media/image370.png"  /><Relationship Id="rId4" Type="http://schemas.openxmlformats.org/officeDocument/2006/relationships/image" Target="../media/image340.png"  /><Relationship Id="rId5" Type="http://schemas.openxmlformats.org/officeDocument/2006/relationships/image" Target="../media/image341.png"  /><Relationship Id="rId6" Type="http://schemas.openxmlformats.org/officeDocument/2006/relationships/image" Target="../media/image342.png"  /><Relationship Id="rId7" Type="http://schemas.openxmlformats.org/officeDocument/2006/relationships/image" Target="../media/image343.png"  /><Relationship Id="rId8" Type="http://schemas.openxmlformats.org/officeDocument/2006/relationships/image" Target="../media/image344.png"  /><Relationship Id="rId9" Type="http://schemas.openxmlformats.org/officeDocument/2006/relationships/image" Target="../media/image34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9.png"  /><Relationship Id="rId11" Type="http://schemas.openxmlformats.org/officeDocument/2006/relationships/image" Target="../media/image380.png"  /><Relationship Id="rId12" Type="http://schemas.openxmlformats.org/officeDocument/2006/relationships/image" Target="../media/image381.png"  /><Relationship Id="rId13" Type="http://schemas.openxmlformats.org/officeDocument/2006/relationships/image" Target="../media/image382.png"  /><Relationship Id="rId14" Type="http://schemas.openxmlformats.org/officeDocument/2006/relationships/image" Target="../media/image383.png"  /><Relationship Id="rId15" Type="http://schemas.openxmlformats.org/officeDocument/2006/relationships/image" Target="../media/image384.png"  /><Relationship Id="rId16" Type="http://schemas.openxmlformats.org/officeDocument/2006/relationships/image" Target="../media/image385.png"  /><Relationship Id="rId2" Type="http://schemas.openxmlformats.org/officeDocument/2006/relationships/image" Target="../media/image371.png"  /><Relationship Id="rId3" Type="http://schemas.openxmlformats.org/officeDocument/2006/relationships/image" Target="../media/image372.png"  /><Relationship Id="rId4" Type="http://schemas.openxmlformats.org/officeDocument/2006/relationships/image" Target="../media/image373.png"  /><Relationship Id="rId5" Type="http://schemas.openxmlformats.org/officeDocument/2006/relationships/image" Target="../media/image374.png"  /><Relationship Id="rId6" Type="http://schemas.openxmlformats.org/officeDocument/2006/relationships/image" Target="../media/image375.png"  /><Relationship Id="rId7" Type="http://schemas.openxmlformats.org/officeDocument/2006/relationships/image" Target="../media/image376.png"  /><Relationship Id="rId8" Type="http://schemas.openxmlformats.org/officeDocument/2006/relationships/image" Target="../media/image377.png"  /><Relationship Id="rId9" Type="http://schemas.openxmlformats.org/officeDocument/2006/relationships/image" Target="../media/image37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4.png"  /><Relationship Id="rId2" Type="http://schemas.openxmlformats.org/officeDocument/2006/relationships/image" Target="../media/image386.png"  /><Relationship Id="rId3" Type="http://schemas.openxmlformats.org/officeDocument/2006/relationships/image" Target="../media/image387.png"  /><Relationship Id="rId4" Type="http://schemas.openxmlformats.org/officeDocument/2006/relationships/image" Target="../media/image388.png"  /><Relationship Id="rId5" Type="http://schemas.openxmlformats.org/officeDocument/2006/relationships/image" Target="../media/image389.png"  /><Relationship Id="rId6" Type="http://schemas.openxmlformats.org/officeDocument/2006/relationships/image" Target="../media/image390.png"  /><Relationship Id="rId7" Type="http://schemas.openxmlformats.org/officeDocument/2006/relationships/image" Target="../media/image391.png"  /><Relationship Id="rId8" Type="http://schemas.openxmlformats.org/officeDocument/2006/relationships/image" Target="../media/image392.png"  /><Relationship Id="rId9" Type="http://schemas.openxmlformats.org/officeDocument/2006/relationships/image" Target="../media/image39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5.png"  /><Relationship Id="rId3" Type="http://schemas.openxmlformats.org/officeDocument/2006/relationships/image" Target="../media/image396.png"  /><Relationship Id="rId4" Type="http://schemas.openxmlformats.org/officeDocument/2006/relationships/image" Target="../media/image397.png"  /><Relationship Id="rId5" Type="http://schemas.openxmlformats.org/officeDocument/2006/relationships/image" Target="../media/image39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9.png"  /><Relationship Id="rId3" Type="http://schemas.openxmlformats.org/officeDocument/2006/relationships/image" Target="../media/image400.png"  /><Relationship Id="rId4" Type="http://schemas.openxmlformats.org/officeDocument/2006/relationships/image" Target="../media/image401.png"  /><Relationship Id="rId5" Type="http://schemas.openxmlformats.org/officeDocument/2006/relationships/image" Target="../media/image40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.png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3.png"  /><Relationship Id="rId3" Type="http://schemas.openxmlformats.org/officeDocument/2006/relationships/image" Target="../media/image40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6.png"  /><Relationship Id="rId3" Type="http://schemas.openxmlformats.org/officeDocument/2006/relationships/image" Target="../media/image407.png"  /><Relationship Id="rId4" Type="http://schemas.openxmlformats.org/officeDocument/2006/relationships/image" Target="../media/image40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0.png"  /><Relationship Id="rId2" Type="http://schemas.openxmlformats.org/officeDocument/2006/relationships/image" Target="../media/image412.png"  /><Relationship Id="rId3" Type="http://schemas.openxmlformats.org/officeDocument/2006/relationships/image" Target="../media/image413.png"  /><Relationship Id="rId4" Type="http://schemas.openxmlformats.org/officeDocument/2006/relationships/image" Target="../media/image414.png"  /><Relationship Id="rId5" Type="http://schemas.openxmlformats.org/officeDocument/2006/relationships/image" Target="../media/image415.png"  /><Relationship Id="rId6" Type="http://schemas.openxmlformats.org/officeDocument/2006/relationships/image" Target="../media/image416.png"  /><Relationship Id="rId7" Type="http://schemas.openxmlformats.org/officeDocument/2006/relationships/image" Target="../media/image417.png"  /><Relationship Id="rId8" Type="http://schemas.openxmlformats.org/officeDocument/2006/relationships/image" Target="../media/image418.png"  /><Relationship Id="rId9" Type="http://schemas.openxmlformats.org/officeDocument/2006/relationships/image" Target="../media/image41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9.png"  /><Relationship Id="rId11" Type="http://schemas.openxmlformats.org/officeDocument/2006/relationships/image" Target="../media/image430.png"  /><Relationship Id="rId12" Type="http://schemas.openxmlformats.org/officeDocument/2006/relationships/image" Target="../media/image431.png"  /><Relationship Id="rId13" Type="http://schemas.openxmlformats.org/officeDocument/2006/relationships/image" Target="../media/image432.png"  /><Relationship Id="rId14" Type="http://schemas.openxmlformats.org/officeDocument/2006/relationships/image" Target="../media/image433.png"  /><Relationship Id="rId15" Type="http://schemas.openxmlformats.org/officeDocument/2006/relationships/image" Target="../media/image434.png"  /><Relationship Id="rId16" Type="http://schemas.openxmlformats.org/officeDocument/2006/relationships/image" Target="../media/image435.png"  /><Relationship Id="rId2" Type="http://schemas.openxmlformats.org/officeDocument/2006/relationships/image" Target="../media/image421.png"  /><Relationship Id="rId3" Type="http://schemas.openxmlformats.org/officeDocument/2006/relationships/image" Target="../media/image422.png"  /><Relationship Id="rId4" Type="http://schemas.openxmlformats.org/officeDocument/2006/relationships/image" Target="../media/image423.png"  /><Relationship Id="rId5" Type="http://schemas.openxmlformats.org/officeDocument/2006/relationships/image" Target="../media/image424.png"  /><Relationship Id="rId6" Type="http://schemas.openxmlformats.org/officeDocument/2006/relationships/image" Target="../media/image425.png"  /><Relationship Id="rId7" Type="http://schemas.openxmlformats.org/officeDocument/2006/relationships/image" Target="../media/image426.png"  /><Relationship Id="rId8" Type="http://schemas.openxmlformats.org/officeDocument/2006/relationships/image" Target="../media/image427.png"  /><Relationship Id="rId9" Type="http://schemas.openxmlformats.org/officeDocument/2006/relationships/image" Target="../media/image42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6.png"  /><Relationship Id="rId3" Type="http://schemas.openxmlformats.org/officeDocument/2006/relationships/image" Target="../media/image437.png"  /><Relationship Id="rId4" Type="http://schemas.openxmlformats.org/officeDocument/2006/relationships/image" Target="../media/image438.png"  /><Relationship Id="rId5" Type="http://schemas.openxmlformats.org/officeDocument/2006/relationships/image" Target="../media/image43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0.png"  /><Relationship Id="rId11" Type="http://schemas.openxmlformats.org/officeDocument/2006/relationships/image" Target="../media/image31.png"  /><Relationship Id="rId12" Type="http://schemas.openxmlformats.org/officeDocument/2006/relationships/image" Target="../media/image32.png"  /><Relationship Id="rId13" Type="http://schemas.openxmlformats.org/officeDocument/2006/relationships/image" Target="../media/image33.png"  /><Relationship Id="rId14" Type="http://schemas.openxmlformats.org/officeDocument/2006/relationships/image" Target="../media/image34.png"  /><Relationship Id="rId15" Type="http://schemas.openxmlformats.org/officeDocument/2006/relationships/image" Target="../media/image35.gif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9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0.png"  /><Relationship Id="rId3" Type="http://schemas.openxmlformats.org/officeDocument/2006/relationships/image" Target="../media/image44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2.png"  /><Relationship Id="rId3" Type="http://schemas.openxmlformats.org/officeDocument/2006/relationships/image" Target="../media/image441.png"  /><Relationship Id="rId4" Type="http://schemas.openxmlformats.org/officeDocument/2006/relationships/image" Target="../media/image44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4.png"  /><Relationship Id="rId3" Type="http://schemas.openxmlformats.org/officeDocument/2006/relationships/image" Target="../media/image445.png"  /><Relationship Id="rId4" Type="http://schemas.openxmlformats.org/officeDocument/2006/relationships/image" Target="../media/image44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7.png"  /><Relationship Id="rId3" Type="http://schemas.openxmlformats.org/officeDocument/2006/relationships/image" Target="../media/image448.png"  /><Relationship Id="rId4" Type="http://schemas.openxmlformats.org/officeDocument/2006/relationships/image" Target="../media/image44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0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1.png"  /><Relationship Id="rId3" Type="http://schemas.openxmlformats.org/officeDocument/2006/relationships/image" Target="../media/image452.png"  /><Relationship Id="rId4" Type="http://schemas.openxmlformats.org/officeDocument/2006/relationships/image" Target="../media/image453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4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5.png"  /><Relationship Id="rId3" Type="http://schemas.openxmlformats.org/officeDocument/2006/relationships/image" Target="../media/image456.png"  /><Relationship Id="rId4" Type="http://schemas.openxmlformats.org/officeDocument/2006/relationships/image" Target="../media/image45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8.png"  /><Relationship Id="rId3" Type="http://schemas.openxmlformats.org/officeDocument/2006/relationships/image" Target="../media/image459.png"  /><Relationship Id="rId4" Type="http://schemas.openxmlformats.org/officeDocument/2006/relationships/image" Target="../media/image460.png"  /><Relationship Id="rId5" Type="http://schemas.openxmlformats.org/officeDocument/2006/relationships/image" Target="../media/image46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2.png"  /><Relationship Id="rId3" Type="http://schemas.openxmlformats.org/officeDocument/2006/relationships/image" Target="../media/image463.png"  /><Relationship Id="rId4" Type="http://schemas.openxmlformats.org/officeDocument/2006/relationships/image" Target="../media/image46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5.png"  /><Relationship Id="rId3" Type="http://schemas.openxmlformats.org/officeDocument/2006/relationships/image" Target="../media/image466.png"  /><Relationship Id="rId4" Type="http://schemas.openxmlformats.org/officeDocument/2006/relationships/image" Target="../media/image46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8.png"  /><Relationship Id="rId3" Type="http://schemas.openxmlformats.org/officeDocument/2006/relationships/image" Target="../media/image469.png"  /><Relationship Id="rId4" Type="http://schemas.openxmlformats.org/officeDocument/2006/relationships/image" Target="../media/image47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1.png"  /><Relationship Id="rId11" Type="http://schemas.openxmlformats.org/officeDocument/2006/relationships/image" Target="../media/image52.png"  /><Relationship Id="rId12" Type="http://schemas.openxmlformats.org/officeDocument/2006/relationships/image" Target="../media/image53.png"  /><Relationship Id="rId13" Type="http://schemas.openxmlformats.org/officeDocument/2006/relationships/image" Target="../media/image54.png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1.png"  /><Relationship Id="rId11" Type="http://schemas.openxmlformats.org/officeDocument/2006/relationships/image" Target="../media/image72.png"  /><Relationship Id="rId12" Type="http://schemas.openxmlformats.org/officeDocument/2006/relationships/image" Target="../media/image73.png"  /><Relationship Id="rId13" Type="http://schemas.openxmlformats.org/officeDocument/2006/relationships/image" Target="../media/image74.png"  /><Relationship Id="rId14" Type="http://schemas.openxmlformats.org/officeDocument/2006/relationships/image" Target="../media/image75.png"  /><Relationship Id="rId15" Type="http://schemas.openxmlformats.org/officeDocument/2006/relationships/image" Target="../media/image76.png"  /><Relationship Id="rId16" Type="http://schemas.openxmlformats.org/officeDocument/2006/relationships/image" Target="../media/image77.png"  /><Relationship Id="rId17" Type="http://schemas.openxmlformats.org/officeDocument/2006/relationships/image" Target="../media/image78.png"  /><Relationship Id="rId18" Type="http://schemas.openxmlformats.org/officeDocument/2006/relationships/image" Target="../media/image79.png"  /><Relationship Id="rId19" Type="http://schemas.openxmlformats.org/officeDocument/2006/relationships/image" Target="../media/image80.png"  /><Relationship Id="rId2" Type="http://schemas.openxmlformats.org/officeDocument/2006/relationships/image" Target="../media/image63.png"  /><Relationship Id="rId20" Type="http://schemas.openxmlformats.org/officeDocument/2006/relationships/image" Target="../media/image81.png"  /><Relationship Id="rId21" Type="http://schemas.openxmlformats.org/officeDocument/2006/relationships/image" Target="../media/image82.png"  /><Relationship Id="rId22" Type="http://schemas.openxmlformats.org/officeDocument/2006/relationships/image" Target="../media/image83.png"  /><Relationship Id="rId23" Type="http://schemas.openxmlformats.org/officeDocument/2006/relationships/image" Target="../media/image84.png"  /><Relationship Id="rId24" Type="http://schemas.openxmlformats.org/officeDocument/2006/relationships/image" Target="../media/image85.png"  /><Relationship Id="rId25" Type="http://schemas.openxmlformats.org/officeDocument/2006/relationships/image" Target="../media/image86.png"  /><Relationship Id="rId26" Type="http://schemas.openxmlformats.org/officeDocument/2006/relationships/image" Target="../media/image87.png"  /><Relationship Id="rId27" Type="http://schemas.openxmlformats.org/officeDocument/2006/relationships/image" Target="../media/image88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7.png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Relationship Id="rId7" Type="http://schemas.openxmlformats.org/officeDocument/2006/relationships/image" Target="../media/image94.png"  /><Relationship Id="rId8" Type="http://schemas.openxmlformats.org/officeDocument/2006/relationships/image" Target="../media/image95.png"  /><Relationship Id="rId9" Type="http://schemas.openxmlformats.org/officeDocument/2006/relationships/image" Target="../media/image9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8982" y="2284016"/>
            <a:ext cx="7158459" cy="9388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3474" y="3669421"/>
            <a:ext cx="8142864" cy="17454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7422" y="5208258"/>
            <a:ext cx="5388336" cy="5522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17706" y="0"/>
            <a:ext cx="6068009" cy="10436451"/>
            <a:chOff x="12217706" y="0"/>
            <a:chExt cx="6068009" cy="104364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7706" y="0"/>
              <a:ext cx="6068009" cy="10436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8546" y="3090577"/>
            <a:ext cx="6973737" cy="35714"/>
            <a:chOff x="1838546" y="3090577"/>
            <a:chExt cx="697373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8546" y="3090577"/>
              <a:ext cx="6973737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38249" y="5385103"/>
            <a:ext cx="11409697" cy="142857"/>
            <a:chOff x="12138249" y="5385103"/>
            <a:chExt cx="1140969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138249" y="5385103"/>
              <a:ext cx="11409697" cy="142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2350" y="4420711"/>
            <a:ext cx="1210353" cy="6103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317" y="3264746"/>
            <a:ext cx="2604011" cy="2604011"/>
            <a:chOff x="993317" y="3264746"/>
            <a:chExt cx="2604011" cy="2604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317" y="3264746"/>
              <a:ext cx="2604011" cy="26040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031" y="2121888"/>
            <a:ext cx="2458265" cy="11948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3987" y="890997"/>
            <a:ext cx="749766" cy="758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0147" y="8960480"/>
            <a:ext cx="1203366" cy="5459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9663" y="890997"/>
            <a:ext cx="804823" cy="93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84162" y="3405419"/>
            <a:ext cx="9374221" cy="19990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45839" y="2282106"/>
            <a:ext cx="3002862" cy="10221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2364" y="5979992"/>
            <a:ext cx="2604011" cy="2604011"/>
            <a:chOff x="1012364" y="5979992"/>
            <a:chExt cx="2604011" cy="26040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364" y="5979992"/>
              <a:ext cx="2604011" cy="26040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91868" y="5508565"/>
            <a:ext cx="6437376" cy="9664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46066" y="6693543"/>
            <a:ext cx="8399668" cy="6641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53773" y="7233427"/>
            <a:ext cx="9283271" cy="6399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84162" y="7974619"/>
            <a:ext cx="11091792" cy="10984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495" y="3461700"/>
            <a:ext cx="4105655" cy="4105655"/>
            <a:chOff x="242495" y="3461700"/>
            <a:chExt cx="4105655" cy="41056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495" y="3461700"/>
              <a:ext cx="4105655" cy="41056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031" y="2121888"/>
            <a:ext cx="2458265" cy="11948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3987" y="890997"/>
            <a:ext cx="1607376" cy="758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545" y="7955794"/>
            <a:ext cx="1275328" cy="4219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9663" y="890997"/>
            <a:ext cx="807509" cy="93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84162" y="3405419"/>
            <a:ext cx="9979887" cy="56014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2982" y="2354700"/>
            <a:ext cx="4031891" cy="10221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3317" y="3264746"/>
            <a:ext cx="2604011" cy="2604011"/>
            <a:chOff x="993317" y="3264746"/>
            <a:chExt cx="2604011" cy="2604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317" y="3264746"/>
              <a:ext cx="2604011" cy="26040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031" y="2121888"/>
            <a:ext cx="2458265" cy="11948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3987" y="890997"/>
            <a:ext cx="1607376" cy="758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170" y="8903337"/>
            <a:ext cx="1643290" cy="4219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9663" y="890997"/>
            <a:ext cx="807509" cy="93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84162" y="3568200"/>
            <a:ext cx="5927506" cy="1999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2364" y="5979992"/>
            <a:ext cx="2604011" cy="2604011"/>
            <a:chOff x="1012364" y="5979992"/>
            <a:chExt cx="2604011" cy="26040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364" y="5979992"/>
              <a:ext cx="2604011" cy="26040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84162" y="6283438"/>
            <a:ext cx="8206106" cy="199908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02982" y="2354696"/>
            <a:ext cx="4031891" cy="10221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495" y="3461700"/>
            <a:ext cx="4105655" cy="4105655"/>
            <a:chOff x="242495" y="3461700"/>
            <a:chExt cx="4105655" cy="41056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495" y="3461700"/>
              <a:ext cx="4105655" cy="41056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031" y="2121888"/>
            <a:ext cx="2458265" cy="11948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3987" y="890997"/>
            <a:ext cx="1607376" cy="758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547" y="7955794"/>
            <a:ext cx="1398242" cy="4219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9663" y="890997"/>
            <a:ext cx="807509" cy="93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84162" y="3405423"/>
            <a:ext cx="9328697" cy="6481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2982" y="2354696"/>
            <a:ext cx="4814929" cy="10221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0438" y="5020888"/>
            <a:ext cx="6171429" cy="3380260"/>
            <a:chOff x="5040438" y="5020888"/>
            <a:chExt cx="6171429" cy="33802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0438" y="5020888"/>
              <a:ext cx="6171429" cy="33802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55590" y="8323387"/>
            <a:ext cx="6368268" cy="6481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71429" y="4319923"/>
            <a:ext cx="5204148" cy="4782190"/>
            <a:chOff x="11971429" y="4319923"/>
            <a:chExt cx="5204148" cy="4782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1429" y="4319923"/>
              <a:ext cx="5204148" cy="47821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6274" y="9045837"/>
            <a:ext cx="3125430" cy="6481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7716" y="-180552"/>
            <a:ext cx="11831933" cy="10646819"/>
            <a:chOff x="-327716" y="-180552"/>
            <a:chExt cx="11831933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7716" y="-180552"/>
              <a:ext cx="11831933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385" y="5374975"/>
            <a:ext cx="653004" cy="5487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2786" y="4248491"/>
            <a:ext cx="7016275" cy="11822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8386" y="4272805"/>
            <a:ext cx="1192980" cy="1191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678" y="1843390"/>
            <a:ext cx="9201137" cy="33574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821219"/>
            <a:ext cx="73310" cy="8981515"/>
            <a:chOff x="5605921" y="-2821219"/>
            <a:chExt cx="73310" cy="89815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605921" y="-2821219"/>
              <a:ext cx="73310" cy="89815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4863" y="8562827"/>
            <a:ext cx="4779448" cy="1776291"/>
            <a:chOff x="9604863" y="8562827"/>
            <a:chExt cx="4779448" cy="17762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04863" y="8562827"/>
              <a:ext cx="1424289" cy="1424289"/>
              <a:chOff x="9604863" y="8562827"/>
              <a:chExt cx="1424289" cy="142428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4863" y="8562827"/>
                <a:ext cx="1424289" cy="14242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960022" y="8562827"/>
              <a:ext cx="1424289" cy="1424289"/>
              <a:chOff x="12960022" y="8562827"/>
              <a:chExt cx="1424289" cy="142428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960022" y="8562827"/>
                <a:ext cx="1424289" cy="14242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267570" y="8562827"/>
              <a:ext cx="1424289" cy="1424289"/>
              <a:chOff x="11267570" y="8562827"/>
              <a:chExt cx="1424289" cy="142428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67570" y="8562827"/>
                <a:ext cx="1424289" cy="1424289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2417" y="9990496"/>
              <a:ext cx="549763" cy="45144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22547" y="9990513"/>
              <a:ext cx="549763" cy="45144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30983" y="9990513"/>
              <a:ext cx="549763" cy="4514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31747" y="2553118"/>
            <a:ext cx="4887267" cy="956418"/>
            <a:chOff x="6431747" y="2553118"/>
            <a:chExt cx="4887267" cy="95641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468220" y="2633038"/>
              <a:ext cx="4850794" cy="876498"/>
              <a:chOff x="6468220" y="2633038"/>
              <a:chExt cx="4850794" cy="87649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468220" y="2633038"/>
                <a:ext cx="839936" cy="839936"/>
                <a:chOff x="6468220" y="2633038"/>
                <a:chExt cx="839936" cy="83993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468220" y="2633038"/>
                  <a:ext cx="839936" cy="83993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394626" y="2828275"/>
                <a:ext cx="924387" cy="449463"/>
                <a:chOff x="10394626" y="2828275"/>
                <a:chExt cx="924387" cy="44946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394626" y="2828275"/>
                  <a:ext cx="924387" cy="449463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683936" y="2839131"/>
                <a:ext cx="463306" cy="398211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54009" y="3155044"/>
                <a:ext cx="563351" cy="362694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64097" y="2803751"/>
                <a:ext cx="3058063" cy="47868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431747" y="2553118"/>
              <a:ext cx="904115" cy="904115"/>
              <a:chOff x="6431747" y="2553118"/>
              <a:chExt cx="904115" cy="9041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31747" y="2553118"/>
                <a:ext cx="904115" cy="90411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087348" y="5142857"/>
            <a:ext cx="13035031" cy="3317422"/>
            <a:chOff x="3087348" y="5142857"/>
            <a:chExt cx="13035031" cy="331742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89825" y="5554187"/>
              <a:ext cx="1856622" cy="1856622"/>
              <a:chOff x="3389825" y="5554187"/>
              <a:chExt cx="1856622" cy="185662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389825" y="5554187"/>
                <a:ext cx="1856622" cy="185662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44664" y="5098096"/>
              <a:ext cx="6060710" cy="51967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5842487" y="6090403"/>
              <a:ext cx="1272454" cy="1272454"/>
              <a:chOff x="5842487" y="6090403"/>
              <a:chExt cx="1272454" cy="127245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842487" y="6090403"/>
                <a:ext cx="1272454" cy="127245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943970" y="6726630"/>
              <a:ext cx="604954" cy="604954"/>
              <a:chOff x="4943970" y="6726630"/>
              <a:chExt cx="604954" cy="60495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943970" y="6726630"/>
                <a:ext cx="604954" cy="60495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087348" y="5501433"/>
              <a:ext cx="604954" cy="604954"/>
              <a:chOff x="3087348" y="5501433"/>
              <a:chExt cx="604954" cy="60495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087348" y="5501433"/>
                <a:ext cx="604954" cy="60495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97866" y="6426221"/>
              <a:ext cx="697811" cy="58798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8591898" y="6482498"/>
              <a:ext cx="1002245" cy="1002245"/>
              <a:chOff x="8591898" y="6482498"/>
              <a:chExt cx="1002245" cy="100224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591898" y="6482498"/>
                <a:ext cx="1002245" cy="100224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392181" y="6074419"/>
              <a:ext cx="604954" cy="604954"/>
              <a:chOff x="9392181" y="6074419"/>
              <a:chExt cx="604954" cy="60495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392181" y="6074419"/>
                <a:ext cx="604954" cy="60495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694658" y="6138355"/>
              <a:ext cx="1272454" cy="1272454"/>
              <a:chOff x="9694658" y="6138355"/>
              <a:chExt cx="1272454" cy="127245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694658" y="6138355"/>
                <a:ext cx="1272454" cy="127245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082468" y="7060380"/>
              <a:ext cx="604954" cy="604954"/>
              <a:chOff x="8082468" y="7060380"/>
              <a:chExt cx="604954" cy="60495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082468" y="7060380"/>
                <a:ext cx="604954" cy="60495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20493" y="6426221"/>
              <a:ext cx="962944" cy="49141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49682" y="5646264"/>
              <a:ext cx="210357" cy="294128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28680" y="7439982"/>
              <a:ext cx="3388586" cy="590377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60902" y="7596613"/>
              <a:ext cx="3403843" cy="868291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43867" y="6426221"/>
              <a:ext cx="697811" cy="587982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3777912" y="6138355"/>
              <a:ext cx="1272454" cy="1272454"/>
              <a:chOff x="13777912" y="6138355"/>
              <a:chExt cx="1272454" cy="127245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777912" y="6138355"/>
                <a:ext cx="1272454" cy="1272454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96138" y="6409059"/>
              <a:ext cx="1132782" cy="491411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980464" y="5901623"/>
              <a:ext cx="604954" cy="604954"/>
              <a:chOff x="12980464" y="5901623"/>
              <a:chExt cx="604954" cy="60495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980464" y="5901623"/>
                <a:ext cx="604954" cy="60495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512855" y="6805855"/>
              <a:ext cx="604954" cy="604954"/>
              <a:chOff x="15512855" y="6805855"/>
              <a:chExt cx="604954" cy="60495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5512855" y="6805855"/>
                <a:ext cx="604954" cy="60495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146264" y="6726630"/>
              <a:ext cx="1016151" cy="1016151"/>
              <a:chOff x="13146264" y="6726630"/>
              <a:chExt cx="1016151" cy="1016151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3146264" y="6726630"/>
                <a:ext cx="1016151" cy="1016151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744156" y="7636557"/>
              <a:ext cx="3324700" cy="868291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78589" y="9133402"/>
            <a:ext cx="8235754" cy="6641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31933" cy="10646819"/>
            <a:chOff x="-186315" y="-97878"/>
            <a:chExt cx="11831933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31933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2786" y="4248491"/>
            <a:ext cx="4491466" cy="11729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8386" y="4272805"/>
            <a:ext cx="1189323" cy="11729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2129" y="699200"/>
            <a:ext cx="4491208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821219"/>
            <a:ext cx="73310" cy="8981515"/>
            <a:chOff x="5605921" y="-2821219"/>
            <a:chExt cx="73310" cy="89815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605921" y="-2821219"/>
              <a:ext cx="73310" cy="89815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84350" y="2934142"/>
            <a:ext cx="5751055" cy="2381845"/>
            <a:chOff x="4384350" y="2934142"/>
            <a:chExt cx="5751055" cy="23818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4350" y="2934142"/>
              <a:ext cx="5751055" cy="2381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19" y="2559621"/>
            <a:ext cx="4184865" cy="3219135"/>
            <a:chOff x="1151819" y="2559621"/>
            <a:chExt cx="4184865" cy="32191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819" y="2559621"/>
              <a:ext cx="4184865" cy="32191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0794" y="3240202"/>
            <a:ext cx="2230420" cy="18578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43045" y="2238482"/>
            <a:ext cx="4905103" cy="3773166"/>
            <a:chOff x="8943045" y="2238482"/>
            <a:chExt cx="4905103" cy="37731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43045" y="2238482"/>
              <a:ext cx="4905103" cy="37731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86142" y="3412059"/>
            <a:ext cx="1596706" cy="1428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65853" y="3829126"/>
            <a:ext cx="1876858" cy="599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59878" y="4593768"/>
            <a:ext cx="3249022" cy="2794159"/>
            <a:chOff x="7259878" y="4593768"/>
            <a:chExt cx="3249022" cy="27941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9878" y="4593768"/>
              <a:ext cx="3249022" cy="27941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49020" y="6030431"/>
            <a:ext cx="1702858" cy="10281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49599" y="5778757"/>
            <a:ext cx="6030431" cy="4055555"/>
            <a:chOff x="11849599" y="5778757"/>
            <a:chExt cx="6030431" cy="40555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49599" y="5778757"/>
              <a:ext cx="6030431" cy="40555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01358" y="7295552"/>
            <a:ext cx="2239944" cy="10091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97214" y="4003781"/>
            <a:ext cx="1123271" cy="242568"/>
            <a:chOff x="14097214" y="4003781"/>
            <a:chExt cx="1123271" cy="2425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97214" y="4003781"/>
              <a:ext cx="1123271" cy="2425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28399" y="4608600"/>
            <a:ext cx="1726653" cy="613661"/>
            <a:chOff x="14228399" y="4608600"/>
            <a:chExt cx="1726653" cy="613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4228399" y="4608600"/>
              <a:ext cx="1726653" cy="61366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521937" y="4490430"/>
            <a:ext cx="1251735" cy="6952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31933" cy="10646819"/>
            <a:chOff x="-186315" y="-97878"/>
            <a:chExt cx="11831933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31933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2786" y="4248491"/>
            <a:ext cx="5247704" cy="11729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8386" y="4272805"/>
            <a:ext cx="1194476" cy="11825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0571" y="3839492"/>
            <a:ext cx="4544910" cy="2032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3216" y="3243967"/>
            <a:ext cx="3070709" cy="6609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46984" y="744838"/>
            <a:ext cx="2227131" cy="2227131"/>
            <a:chOff x="7746984" y="744838"/>
            <a:chExt cx="2227131" cy="22271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6984" y="744838"/>
              <a:ext cx="2227131" cy="222713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02056" y="3839491"/>
            <a:ext cx="4171567" cy="10363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79826" y="3243967"/>
            <a:ext cx="2405928" cy="6514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3599" y="768382"/>
            <a:ext cx="2227131" cy="2227131"/>
            <a:chOff x="11923599" y="768382"/>
            <a:chExt cx="2227131" cy="22271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23599" y="768382"/>
              <a:ext cx="2227131" cy="22271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87255" y="8994808"/>
            <a:ext cx="3559281" cy="5523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7731" y="8399284"/>
            <a:ext cx="3099442" cy="6514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1483" y="5923700"/>
            <a:ext cx="2227131" cy="2227131"/>
            <a:chOff x="7821483" y="5923700"/>
            <a:chExt cx="2227131" cy="22271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1483" y="5923700"/>
              <a:ext cx="2227131" cy="22271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0657" y="2102841"/>
            <a:ext cx="2893808" cy="23467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89335" y="8994811"/>
            <a:ext cx="2632119" cy="10363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79811" y="8399287"/>
            <a:ext cx="2760166" cy="6609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23578" y="5923700"/>
            <a:ext cx="2227131" cy="2227131"/>
            <a:chOff x="11923578" y="5923700"/>
            <a:chExt cx="2227131" cy="22271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23578" y="5923700"/>
              <a:ext cx="2227131" cy="2227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29" y="2762692"/>
            <a:ext cx="12943991" cy="6309327"/>
            <a:chOff x="-51429" y="2762692"/>
            <a:chExt cx="12943991" cy="6309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29" y="2762692"/>
              <a:ext cx="12943991" cy="63093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7601" y="733334"/>
            <a:ext cx="9473808" cy="11678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7178" y="3329171"/>
            <a:ext cx="891813" cy="51428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3954" y="3329118"/>
            <a:ext cx="3558432" cy="5150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32586" y="2762692"/>
            <a:ext cx="5015348" cy="6309327"/>
            <a:chOff x="13232586" y="2762692"/>
            <a:chExt cx="5015348" cy="6309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32586" y="2762692"/>
              <a:ext cx="5015348" cy="6309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31933" cy="10646819"/>
            <a:chOff x="-186315" y="-97878"/>
            <a:chExt cx="11831933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31933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2786" y="4248491"/>
            <a:ext cx="7016942" cy="11729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29051" y="0"/>
            <a:ext cx="1233133" cy="1233133"/>
            <a:chOff x="11029051" y="0"/>
            <a:chExt cx="1233133" cy="12331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9051" y="0"/>
              <a:ext cx="1233133" cy="12331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9051" y="1418306"/>
            <a:ext cx="1233133" cy="1233133"/>
            <a:chOff x="11029051" y="1418306"/>
            <a:chExt cx="1233133" cy="12331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9051" y="1418306"/>
              <a:ext cx="1233133" cy="1233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9051" y="3045128"/>
            <a:ext cx="1233133" cy="1233133"/>
            <a:chOff x="11029051" y="3045128"/>
            <a:chExt cx="1233133" cy="12331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9051" y="3045128"/>
              <a:ext cx="1233133" cy="12331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8386" y="4272805"/>
            <a:ext cx="1175428" cy="11825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29051" y="7618658"/>
            <a:ext cx="1233133" cy="1233133"/>
            <a:chOff x="11029051" y="7618658"/>
            <a:chExt cx="1233133" cy="12331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29051" y="7618658"/>
              <a:ext cx="1233133" cy="12331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1099" y="6045962"/>
            <a:ext cx="1233133" cy="1233133"/>
            <a:chOff x="10981099" y="6045962"/>
            <a:chExt cx="1233133" cy="12331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1099" y="6045962"/>
              <a:ext cx="1233133" cy="12331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81099" y="4526290"/>
            <a:ext cx="1233133" cy="1233133"/>
            <a:chOff x="10981099" y="4526290"/>
            <a:chExt cx="1233133" cy="12331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1099" y="4526290"/>
              <a:ext cx="1233133" cy="12331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29051" y="9052581"/>
            <a:ext cx="1233133" cy="1233133"/>
            <a:chOff x="11029051" y="9052581"/>
            <a:chExt cx="1233133" cy="12331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9051" y="9052581"/>
              <a:ext cx="1233133" cy="12331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30287" y="285784"/>
            <a:ext cx="2093861" cy="7249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30287" y="1702639"/>
            <a:ext cx="1742899" cy="6773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30287" y="3329459"/>
            <a:ext cx="977071" cy="6868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30287" y="4810622"/>
            <a:ext cx="936985" cy="7825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30287" y="9336912"/>
            <a:ext cx="1728194" cy="78256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30287" y="7902989"/>
            <a:ext cx="1728194" cy="7825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30287" y="6330293"/>
            <a:ext cx="3767404" cy="7825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94397" y="9285959"/>
            <a:ext cx="734409" cy="734409"/>
            <a:chOff x="11294397" y="9285959"/>
            <a:chExt cx="734409" cy="7344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94397" y="9285959"/>
              <a:ext cx="734409" cy="734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75964" y="7765570"/>
            <a:ext cx="939308" cy="939308"/>
            <a:chOff x="11175964" y="7765570"/>
            <a:chExt cx="939308" cy="9393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5964" y="7765570"/>
              <a:ext cx="939308" cy="9393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15647" y="4544854"/>
            <a:ext cx="1227973" cy="1227973"/>
            <a:chOff x="11015647" y="4544854"/>
            <a:chExt cx="1227973" cy="12279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15647" y="4544854"/>
              <a:ext cx="1227973" cy="12279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92987" y="6194619"/>
            <a:ext cx="999755" cy="999755"/>
            <a:chOff x="11092987" y="6194619"/>
            <a:chExt cx="999755" cy="99975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92987" y="6194619"/>
              <a:ext cx="999755" cy="9997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35181" y="3251257"/>
            <a:ext cx="820874" cy="820874"/>
            <a:chOff x="11235181" y="3251257"/>
            <a:chExt cx="820874" cy="82087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35181" y="3251257"/>
              <a:ext cx="820874" cy="8208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16253" y="1605508"/>
            <a:ext cx="858730" cy="858730"/>
            <a:chOff x="11216253" y="1605508"/>
            <a:chExt cx="858730" cy="85873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16253" y="1605508"/>
              <a:ext cx="858730" cy="8587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08321" y="79269"/>
            <a:ext cx="1074595" cy="1074595"/>
            <a:chOff x="11108321" y="79269"/>
            <a:chExt cx="1074595" cy="107459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08321" y="79269"/>
              <a:ext cx="1074595" cy="1074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44" y="1666501"/>
            <a:ext cx="3345861" cy="8632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58009" y="1681000"/>
            <a:ext cx="3061421" cy="78053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605921" y="-2112318"/>
              <a:ext cx="73310" cy="89815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9" y="2852317"/>
            <a:ext cx="12112337" cy="7047945"/>
            <a:chOff x="1949" y="2852317"/>
            <a:chExt cx="12112337" cy="70479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9" y="2852317"/>
              <a:ext cx="12112337" cy="7047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44" y="1666501"/>
            <a:ext cx="1795014" cy="7585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605921" y="-2112318"/>
              <a:ext cx="73310" cy="89815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964" y="2986397"/>
            <a:ext cx="5894096" cy="9047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542" y="3752598"/>
            <a:ext cx="12922440" cy="6481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8964" y="4956107"/>
            <a:ext cx="5388144" cy="8952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5542" y="5758095"/>
            <a:ext cx="5418268" cy="6386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8964" y="6791259"/>
            <a:ext cx="1982973" cy="8856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542" y="7489352"/>
            <a:ext cx="2933982" cy="19979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11274" y="6874114"/>
            <a:ext cx="4695136" cy="2616680"/>
            <a:chOff x="12811274" y="6874114"/>
            <a:chExt cx="4695136" cy="26166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1274" y="6874114"/>
              <a:ext cx="4695136" cy="26166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8962" y="6874114"/>
            <a:ext cx="4651875" cy="2616680"/>
            <a:chOff x="7208962" y="6874114"/>
            <a:chExt cx="4651875" cy="2616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08962" y="6874114"/>
              <a:ext cx="4651875" cy="26166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73466" y="9372181"/>
            <a:ext cx="9200744" cy="6481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44" y="1666501"/>
            <a:ext cx="1409261" cy="7489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605921" y="-2112318"/>
              <a:ext cx="73310" cy="89815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56950" y="3054998"/>
            <a:ext cx="14105147" cy="6261373"/>
            <a:chOff x="3056950" y="3054998"/>
            <a:chExt cx="14105147" cy="626137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378432" y="3664185"/>
              <a:ext cx="3227016" cy="359849"/>
              <a:chOff x="5378432" y="3664185"/>
              <a:chExt cx="3227016" cy="35984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78432" y="3664185"/>
                <a:ext cx="3227016" cy="35984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3606" y="3539601"/>
              <a:ext cx="825979" cy="56016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587028" y="3440026"/>
              <a:ext cx="808166" cy="808166"/>
              <a:chOff x="3587028" y="3440026"/>
              <a:chExt cx="808166" cy="80816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587028" y="3440026"/>
                <a:ext cx="808166" cy="808166"/>
                <a:chOff x="3587028" y="3440026"/>
                <a:chExt cx="808166" cy="80816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587028" y="3440026"/>
                  <a:ext cx="808166" cy="808166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43992" y="3629131"/>
                <a:ext cx="517023" cy="4038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469263" y="4373986"/>
              <a:ext cx="1522332" cy="1522332"/>
              <a:chOff x="3469263" y="4373986"/>
              <a:chExt cx="1522332" cy="15223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69263" y="4373986"/>
                <a:ext cx="1522332" cy="15223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69263" y="7298587"/>
              <a:ext cx="1585965" cy="1585965"/>
              <a:chOff x="3469263" y="7298587"/>
              <a:chExt cx="1585965" cy="158596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469263" y="7298587"/>
                <a:ext cx="1585965" cy="1585965"/>
                <a:chOff x="3469263" y="7298587"/>
                <a:chExt cx="1585965" cy="158596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469263" y="7298587"/>
                  <a:ext cx="1585965" cy="158596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3686971" y="7516296"/>
                <a:ext cx="1150547" cy="1150547"/>
                <a:chOff x="3686971" y="7516296"/>
                <a:chExt cx="1150547" cy="115054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686971" y="7516296"/>
                  <a:ext cx="1150547" cy="11505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7102261" y="8091570"/>
              <a:ext cx="5829554" cy="792982"/>
              <a:chOff x="7102261" y="8091570"/>
              <a:chExt cx="5829554" cy="79298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02261" y="8091570"/>
                <a:ext cx="5829554" cy="7929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050472" y="8091570"/>
              <a:ext cx="68353" cy="811969"/>
              <a:chOff x="8050472" y="8091570"/>
              <a:chExt cx="68353" cy="81196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50472" y="8091570"/>
                <a:ext cx="68353" cy="8119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49671" y="8091570"/>
              <a:ext cx="68353" cy="811969"/>
              <a:chOff x="9049671" y="8091570"/>
              <a:chExt cx="68353" cy="8119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049671" y="8091570"/>
                <a:ext cx="68353" cy="8119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017038" y="8091570"/>
              <a:ext cx="68353" cy="811969"/>
              <a:chOff x="10017038" y="8091570"/>
              <a:chExt cx="68353" cy="81196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017038" y="8091570"/>
                <a:ext cx="68353" cy="81196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998445" y="8103565"/>
              <a:ext cx="68353" cy="811969"/>
              <a:chOff x="10998445" y="8103565"/>
              <a:chExt cx="68353" cy="81196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98445" y="8103565"/>
                <a:ext cx="68353" cy="81196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024423" y="8091570"/>
              <a:ext cx="68353" cy="811969"/>
              <a:chOff x="12024423" y="8091570"/>
              <a:chExt cx="68353" cy="81196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24423" y="8091570"/>
                <a:ext cx="68353" cy="81196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177021" y="8110557"/>
              <a:ext cx="861457" cy="792982"/>
              <a:chOff x="7177021" y="8110557"/>
              <a:chExt cx="861457" cy="79298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177021" y="8110557"/>
                <a:ext cx="861457" cy="79298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958474" y="5135152"/>
              <a:ext cx="1489028" cy="1489028"/>
              <a:chOff x="8958474" y="5135152"/>
              <a:chExt cx="1489028" cy="148902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958474" y="5135152"/>
                <a:ext cx="1489028" cy="148902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964390" y="7298587"/>
              <a:ext cx="1585965" cy="1585965"/>
              <a:chOff x="14964390" y="7298587"/>
              <a:chExt cx="1585965" cy="158596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964390" y="7298587"/>
                <a:ext cx="1585965" cy="158596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385413" y="5641138"/>
              <a:ext cx="1164941" cy="1164941"/>
              <a:chOff x="15385413" y="5641138"/>
              <a:chExt cx="1164941" cy="116494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385413" y="5641138"/>
                <a:ext cx="1164941" cy="116494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345934" y="6005725"/>
              <a:ext cx="1164941" cy="1164941"/>
              <a:chOff x="14345934" y="6005725"/>
              <a:chExt cx="1164941" cy="116494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345934" y="6005725"/>
                <a:ext cx="1164941" cy="116494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514286" y="6716117"/>
              <a:ext cx="1164941" cy="1164941"/>
              <a:chOff x="13514286" y="6716117"/>
              <a:chExt cx="1164941" cy="116494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514286" y="6716117"/>
                <a:ext cx="1164941" cy="116494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3055531" y="7719611"/>
              <a:ext cx="1164941" cy="1164941"/>
              <a:chOff x="13055531" y="7719611"/>
              <a:chExt cx="1164941" cy="116494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055531" y="7719611"/>
                <a:ext cx="1164941" cy="116494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5385413" y="3261639"/>
              <a:ext cx="1164941" cy="1164941"/>
              <a:chOff x="15385413" y="3261639"/>
              <a:chExt cx="1164941" cy="116494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5385413" y="3261639"/>
                <a:ext cx="1164941" cy="1164941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5593812" y="3470037"/>
              <a:ext cx="748144" cy="748144"/>
              <a:chOff x="15593812" y="3470037"/>
              <a:chExt cx="748144" cy="74814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593812" y="3470037"/>
                <a:ext cx="748144" cy="74814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3056950" y="3054998"/>
              <a:ext cx="14105147" cy="6261373"/>
              <a:chOff x="3056950" y="3054998"/>
              <a:chExt cx="14105147" cy="626137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056950" y="3054998"/>
                <a:ext cx="14105147" cy="6261373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780952" y="2800018"/>
            <a:ext cx="2107062" cy="1242750"/>
            <a:chOff x="780952" y="2800018"/>
            <a:chExt cx="2107062" cy="124275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0952" y="2800018"/>
              <a:ext cx="2107062" cy="1242750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93685" y="2875219"/>
            <a:ext cx="1582583" cy="110072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478252" y="2725552"/>
            <a:ext cx="1464243" cy="658892"/>
            <a:chOff x="8478252" y="2725552"/>
            <a:chExt cx="1464243" cy="65889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78252" y="2725552"/>
              <a:ext cx="1464243" cy="65889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615069" y="2746918"/>
            <a:ext cx="1197097" cy="650573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317263" y="4521482"/>
            <a:ext cx="1570751" cy="926432"/>
            <a:chOff x="1317263" y="4521482"/>
            <a:chExt cx="1570751" cy="92643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7263" y="4521482"/>
              <a:ext cx="1570751" cy="926432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08248" y="4688523"/>
            <a:ext cx="1269773" cy="650573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965455" y="7747955"/>
            <a:ext cx="1738057" cy="1025110"/>
            <a:chOff x="965455" y="7747955"/>
            <a:chExt cx="1738057" cy="102511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5455" y="7747955"/>
              <a:ext cx="1738057" cy="1025110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95542" y="7940525"/>
            <a:ext cx="1573059" cy="650573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7122577" y="9411609"/>
            <a:ext cx="3097538" cy="743153"/>
            <a:chOff x="7122577" y="9411609"/>
            <a:chExt cx="3097538" cy="74315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22577" y="9411609"/>
              <a:ext cx="3097538" cy="743153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117704" y="9463201"/>
            <a:ext cx="2731183" cy="650573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084454" y="7995287"/>
            <a:ext cx="1115211" cy="651363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548993" y="6956323"/>
            <a:ext cx="1172354" cy="651363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363819" y="6297162"/>
            <a:ext cx="1172354" cy="651363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5419914" y="5920461"/>
            <a:ext cx="1181878" cy="651363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234771" y="7824431"/>
            <a:ext cx="1038706" cy="660887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685610" y="243468"/>
            <a:ext cx="4334590" cy="2556550"/>
            <a:chOff x="12685610" y="243468"/>
            <a:chExt cx="4334590" cy="255655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85610" y="243468"/>
              <a:ext cx="4334590" cy="2556550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084454" y="346621"/>
            <a:ext cx="3113221" cy="2449382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2888014" y="3623901"/>
            <a:ext cx="745905" cy="437915"/>
            <a:chOff x="2888014" y="3623901"/>
            <a:chExt cx="745905" cy="437915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88014" y="3623901"/>
              <a:ext cx="745905" cy="43791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888014" y="4923900"/>
            <a:ext cx="745905" cy="437915"/>
            <a:chOff x="2888014" y="4923900"/>
            <a:chExt cx="745905" cy="437915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888014" y="4923900"/>
              <a:ext cx="745905" cy="43791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530419" y="3413882"/>
            <a:ext cx="745905" cy="437915"/>
            <a:chOff x="8530419" y="3413882"/>
            <a:chExt cx="745905" cy="437915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8340000">
              <a:off x="8530419" y="3413882"/>
              <a:ext cx="745905" cy="43791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2640753" y="8041552"/>
            <a:ext cx="883034" cy="437915"/>
            <a:chOff x="2640753" y="8041552"/>
            <a:chExt cx="883034" cy="43791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640753" y="8041552"/>
              <a:ext cx="883034" cy="43791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5697388" y="2823927"/>
            <a:ext cx="525014" cy="437915"/>
            <a:chOff x="15697388" y="2823927"/>
            <a:chExt cx="525014" cy="437915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5400000">
              <a:off x="15697388" y="2823927"/>
              <a:ext cx="525014" cy="437915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190197" y="2402730"/>
            <a:ext cx="1667052" cy="7680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44" y="1666501"/>
            <a:ext cx="1765538" cy="9361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605921" y="-2112318"/>
              <a:ext cx="73310" cy="89815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75698" y="2876045"/>
            <a:ext cx="2727154" cy="2727154"/>
            <a:chOff x="1875698" y="2876045"/>
            <a:chExt cx="2727154" cy="27271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5698" y="2876045"/>
              <a:ext cx="2727154" cy="2727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1022" y="3439622"/>
            <a:ext cx="838095" cy="495238"/>
            <a:chOff x="2781022" y="3439622"/>
            <a:chExt cx="838095" cy="4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1022" y="3439622"/>
              <a:ext cx="838095" cy="4952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9310" y="2876188"/>
            <a:ext cx="1069271" cy="14559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1993" y="5947014"/>
            <a:ext cx="4376366" cy="10966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1218" y="4236413"/>
            <a:ext cx="1286297" cy="8907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97113" y="2876045"/>
            <a:ext cx="3409849" cy="5078695"/>
            <a:chOff x="6997113" y="2876045"/>
            <a:chExt cx="3409849" cy="507869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97113" y="2876045"/>
              <a:ext cx="3409849" cy="5078695"/>
              <a:chOff x="6997113" y="2876045"/>
              <a:chExt cx="3409849" cy="50786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97113" y="2876045"/>
                <a:ext cx="3409849" cy="507869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22831" y="3666354"/>
              <a:ext cx="2758411" cy="859666"/>
              <a:chOff x="7322831" y="3666354"/>
              <a:chExt cx="2758411" cy="8596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22831" y="3666354"/>
                <a:ext cx="2758411" cy="85966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322831" y="4744309"/>
              <a:ext cx="2758411" cy="859666"/>
              <a:chOff x="7322831" y="4744309"/>
              <a:chExt cx="2758411" cy="85966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322831" y="4744309"/>
                <a:ext cx="2758411" cy="85966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322831" y="5885608"/>
              <a:ext cx="2758411" cy="859666"/>
              <a:chOff x="7322831" y="5885608"/>
              <a:chExt cx="2758411" cy="8596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22831" y="5885608"/>
                <a:ext cx="2758411" cy="8596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66394" y="7042102"/>
              <a:ext cx="1871285" cy="583191"/>
              <a:chOff x="7766394" y="7042102"/>
              <a:chExt cx="1871285" cy="5831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766394" y="7042102"/>
                <a:ext cx="1871285" cy="58319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329653" y="3666354"/>
              <a:ext cx="854030" cy="854030"/>
              <a:chOff x="7329653" y="3666354"/>
              <a:chExt cx="854030" cy="85403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29653" y="3666354"/>
                <a:ext cx="854030" cy="85403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319263" y="4749946"/>
              <a:ext cx="854030" cy="854030"/>
              <a:chOff x="7319263" y="4749946"/>
              <a:chExt cx="854030" cy="85403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319263" y="4749946"/>
                <a:ext cx="854030" cy="85403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319263" y="5885608"/>
              <a:ext cx="854030" cy="854030"/>
              <a:chOff x="7319263" y="5885608"/>
              <a:chExt cx="854030" cy="85403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319263" y="5885608"/>
                <a:ext cx="854030" cy="85403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90376" y="7064536"/>
              <a:ext cx="1556466" cy="49966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347960" y="3666354"/>
              <a:ext cx="825926" cy="825926"/>
              <a:chOff x="7347960" y="3666354"/>
              <a:chExt cx="825926" cy="82592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347960" y="3666354"/>
                <a:ext cx="825926" cy="82592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308633" y="4714041"/>
              <a:ext cx="875289" cy="875289"/>
              <a:chOff x="7308633" y="4714041"/>
              <a:chExt cx="875289" cy="87528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308633" y="4714041"/>
                <a:ext cx="875289" cy="87528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322831" y="5900254"/>
              <a:ext cx="850461" cy="850461"/>
              <a:chOff x="7322831" y="5900254"/>
              <a:chExt cx="850461" cy="8504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322831" y="5900254"/>
                <a:ext cx="850461" cy="85046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88016" y="3822228"/>
              <a:ext cx="1537342" cy="54201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28440" y="6055438"/>
              <a:ext cx="1658419" cy="54201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02662" y="4874275"/>
              <a:ext cx="1515562" cy="54201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91895" y="4383996"/>
            <a:ext cx="2944944" cy="24565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063703" y="3844019"/>
            <a:ext cx="791206" cy="791206"/>
            <a:chOff x="10063703" y="3844019"/>
            <a:chExt cx="791206" cy="79120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260000">
              <a:off x="10063703" y="3844019"/>
              <a:ext cx="791206" cy="79120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549216" y="8138536"/>
            <a:ext cx="6385185" cy="155379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970405" y="4239622"/>
            <a:ext cx="2635607" cy="3391224"/>
            <a:chOff x="10970405" y="4239622"/>
            <a:chExt cx="2635607" cy="339122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970405" y="4239622"/>
              <a:ext cx="2635607" cy="3391224"/>
              <a:chOff x="10970405" y="4239622"/>
              <a:chExt cx="2635607" cy="339122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970405" y="4239622"/>
                <a:ext cx="2635607" cy="3391224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38796" y="4591529"/>
              <a:ext cx="1513561" cy="2904818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10285" y="5106692"/>
              <a:ext cx="603518" cy="41180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1243779" y="4771597"/>
              <a:ext cx="742520" cy="742520"/>
              <a:chOff x="11243779" y="4771597"/>
              <a:chExt cx="742520" cy="74252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243779" y="4771597"/>
                <a:ext cx="742520" cy="74252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243779" y="4729327"/>
              <a:ext cx="742520" cy="742520"/>
              <a:chOff x="11243779" y="4729327"/>
              <a:chExt cx="742520" cy="742520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243779" y="4729327"/>
                <a:ext cx="742520" cy="7425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44" y="1666501"/>
            <a:ext cx="7378709" cy="788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605921" y="-2112318"/>
              <a:ext cx="73310" cy="89815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220" y="3348425"/>
            <a:ext cx="2323471" cy="10221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1819" y="4319428"/>
            <a:ext cx="4257123" cy="4955289"/>
            <a:chOff x="1151819" y="4319428"/>
            <a:chExt cx="4257123" cy="49552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819" y="4319428"/>
              <a:ext cx="4257123" cy="4955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55" y="4650944"/>
            <a:ext cx="1711921" cy="1711921"/>
            <a:chOff x="1428755" y="4650944"/>
            <a:chExt cx="1711921" cy="1711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755" y="4650944"/>
              <a:ext cx="1711921" cy="17119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4104" y="4594668"/>
            <a:ext cx="2045477" cy="6561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5222" y="6965006"/>
            <a:ext cx="3145925" cy="16044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4104" y="5150389"/>
            <a:ext cx="1658392" cy="6561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0756" y="4319424"/>
            <a:ext cx="7439840" cy="5108964"/>
            <a:chOff x="10150756" y="4319424"/>
            <a:chExt cx="7439840" cy="51089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756" y="4319424"/>
              <a:ext cx="7439840" cy="51089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33333" y="4319424"/>
            <a:ext cx="3988924" cy="5108964"/>
            <a:chOff x="10133333" y="4319424"/>
            <a:chExt cx="3988924" cy="51089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4145" y="5151322"/>
              <a:ext cx="927250" cy="3956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133333" y="4319424"/>
              <a:ext cx="3705240" cy="5108964"/>
              <a:chOff x="10133333" y="4319424"/>
              <a:chExt cx="3705240" cy="510896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133333" y="4319424"/>
                <a:ext cx="3705240" cy="51089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418703" y="4747817"/>
              <a:ext cx="894459" cy="894459"/>
              <a:chOff x="11418703" y="4747817"/>
              <a:chExt cx="894459" cy="89445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18703" y="4747817"/>
                <a:ext cx="894459" cy="8944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418703" y="5866199"/>
              <a:ext cx="894459" cy="894459"/>
              <a:chOff x="11418703" y="5866199"/>
              <a:chExt cx="894459" cy="89445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18703" y="5866199"/>
                <a:ext cx="894459" cy="89445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418703" y="7018965"/>
              <a:ext cx="894459" cy="894459"/>
              <a:chOff x="11418703" y="7018965"/>
              <a:chExt cx="894459" cy="89445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418703" y="7018965"/>
                <a:ext cx="894459" cy="89445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418703" y="8135165"/>
              <a:ext cx="894459" cy="894459"/>
              <a:chOff x="11418703" y="8135165"/>
              <a:chExt cx="894459" cy="89445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18703" y="8135165"/>
                <a:ext cx="894459" cy="89445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403122" y="5866199"/>
              <a:ext cx="894459" cy="894459"/>
              <a:chOff x="10403122" y="5866199"/>
              <a:chExt cx="894459" cy="89445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403122" y="5866199"/>
                <a:ext cx="894459" cy="89445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580109" y="6426676"/>
              <a:ext cx="894459" cy="894459"/>
              <a:chOff x="12580109" y="6426676"/>
              <a:chExt cx="894459" cy="89445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580109" y="6426676"/>
                <a:ext cx="894459" cy="89445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403122" y="5897480"/>
              <a:ext cx="831897" cy="831897"/>
              <a:chOff x="10403122" y="5897480"/>
              <a:chExt cx="831897" cy="8318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403122" y="5897480"/>
                <a:ext cx="831897" cy="83189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457954" y="8197523"/>
              <a:ext cx="815958" cy="815958"/>
              <a:chOff x="11457954" y="8197523"/>
              <a:chExt cx="815958" cy="81595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457954" y="8197523"/>
                <a:ext cx="815958" cy="81595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445145" y="4772005"/>
              <a:ext cx="841575" cy="841575"/>
              <a:chOff x="11445145" y="4772005"/>
              <a:chExt cx="841575" cy="84157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445145" y="4772005"/>
                <a:ext cx="841575" cy="84157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423404" y="7028367"/>
              <a:ext cx="885057" cy="885057"/>
              <a:chOff x="11423404" y="7028367"/>
              <a:chExt cx="885057" cy="88505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423404" y="7028367"/>
                <a:ext cx="885057" cy="88505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462871" y="5910367"/>
              <a:ext cx="806124" cy="806124"/>
              <a:chOff x="11462871" y="5910367"/>
              <a:chExt cx="806124" cy="80612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462871" y="5910367"/>
                <a:ext cx="806124" cy="80612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403122" y="8537112"/>
              <a:ext cx="894459" cy="434911"/>
              <a:chOff x="10403122" y="8537112"/>
              <a:chExt cx="894459" cy="43491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03122" y="8537112"/>
                <a:ext cx="894459" cy="43491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83065" y="8547617"/>
              <a:ext cx="443987" cy="385626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90942" y="6982568"/>
              <a:ext cx="590007" cy="385626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2602503" y="6384013"/>
              <a:ext cx="847688" cy="912552"/>
              <a:chOff x="12602503" y="6384013"/>
              <a:chExt cx="847688" cy="91255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602503" y="6384013"/>
                <a:ext cx="847688" cy="912552"/>
              </a:xfrm>
              <a:prstGeom prst="rect">
                <a:avLst/>
              </a:prstGeom>
            </p:spPr>
          </p:pic>
        </p:grpSp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83429" y="4594663"/>
            <a:ext cx="2286611" cy="69421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122257" y="5304855"/>
            <a:ext cx="3224064" cy="3428963"/>
            <a:chOff x="14122257" y="5304855"/>
            <a:chExt cx="3224064" cy="342896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122257" y="5304855"/>
              <a:ext cx="3224064" cy="34289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870676" y="5040907"/>
            <a:ext cx="3719920" cy="3960742"/>
            <a:chOff x="13870676" y="5040907"/>
            <a:chExt cx="3719920" cy="396074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870676" y="5040907"/>
              <a:ext cx="3719920" cy="3960742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886810" y="8689748"/>
            <a:ext cx="898658" cy="62803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139706" y="8733819"/>
            <a:ext cx="667103" cy="540894"/>
            <a:chOff x="14139706" y="8733819"/>
            <a:chExt cx="667103" cy="54089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139706" y="8733819"/>
              <a:ext cx="667103" cy="540894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056154" y="3348425"/>
            <a:ext cx="2950900" cy="10126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44" y="1666501"/>
            <a:ext cx="7378709" cy="7886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605921" y="-2112318"/>
              <a:ext cx="73310" cy="89815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220" y="3348430"/>
            <a:ext cx="7016681" cy="10317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6163" y="3348430"/>
            <a:ext cx="2695062" cy="10221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1819" y="4319433"/>
            <a:ext cx="4200030" cy="5404161"/>
            <a:chOff x="1151819" y="4319433"/>
            <a:chExt cx="4200030" cy="54041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51819" y="4319433"/>
              <a:ext cx="4200030" cy="5404161"/>
              <a:chOff x="1151819" y="4319433"/>
              <a:chExt cx="4200030" cy="540416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1819" y="4319433"/>
                <a:ext cx="4200030" cy="540416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5020" y="4880222"/>
              <a:ext cx="2437783" cy="391409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8943" y="5701172"/>
              <a:ext cx="972803" cy="65267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87461" y="5167174"/>
              <a:ext cx="1183260" cy="1183260"/>
              <a:chOff x="1587461" y="5167174"/>
              <a:chExt cx="1183260" cy="11832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7461" y="5167174"/>
                <a:ext cx="1183260" cy="11832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7461" y="5099813"/>
              <a:ext cx="1183260" cy="1183260"/>
              <a:chOff x="1587461" y="5099813"/>
              <a:chExt cx="1183260" cy="118326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7461" y="5099813"/>
                <a:ext cx="1183260" cy="118326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754887" y="4319433"/>
            <a:ext cx="4200030" cy="5404161"/>
            <a:chOff x="10754887" y="4319433"/>
            <a:chExt cx="4200030" cy="54041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4887" y="4319433"/>
              <a:ext cx="4200030" cy="54041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07829" y="4880226"/>
            <a:ext cx="1719878" cy="8791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90529" y="5167174"/>
            <a:ext cx="1183260" cy="1183260"/>
            <a:chOff x="11190529" y="5167174"/>
            <a:chExt cx="1183260" cy="11832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0529" y="5167174"/>
              <a:ext cx="1183260" cy="11832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90529" y="5220822"/>
            <a:ext cx="1075962" cy="1075962"/>
            <a:chOff x="11190529" y="5220822"/>
            <a:chExt cx="1075962" cy="10759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90529" y="5220822"/>
              <a:ext cx="1075962" cy="107596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98625" y="6315126"/>
            <a:ext cx="1775373" cy="20140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44" y="1666501"/>
            <a:ext cx="4050242" cy="7680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605921" y="-2112318"/>
              <a:ext cx="73310" cy="89815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8964" y="2826250"/>
            <a:ext cx="1935353" cy="8856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649" y="3621230"/>
            <a:ext cx="8806794" cy="6961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8964" y="5282583"/>
            <a:ext cx="3135449" cy="8856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973" y="6077563"/>
            <a:ext cx="4213061" cy="6961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8964" y="7478164"/>
            <a:ext cx="1390525" cy="8856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821" y="8273144"/>
            <a:ext cx="5789242" cy="6866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44" y="1666501"/>
            <a:ext cx="4163442" cy="7647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605921" y="-2112318"/>
              <a:ext cx="73310" cy="89815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155" y="2889393"/>
            <a:ext cx="12550353" cy="65526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9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5696049" y="0"/>
            <a:ext cx="16723810" cy="10285714"/>
            <a:chOff x="5696049" y="0"/>
            <a:chExt cx="1672381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96049" y="0"/>
              <a:ext cx="1672381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298278" y="0"/>
            <a:ext cx="714083" cy="10334347"/>
            <a:chOff x="12298278" y="0"/>
            <a:chExt cx="714083" cy="103343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298278" y="0"/>
              <a:ext cx="714083" cy="103343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218845" y="-190500"/>
            <a:ext cx="11829787" cy="10476214"/>
            <a:chOff x="-218845" y="0"/>
            <a:chExt cx="11829787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218845" y="0"/>
              <a:ext cx="11829787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08523" y="4018603"/>
            <a:ext cx="8188905" cy="2139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31933" cy="10646819"/>
            <a:chOff x="-186315" y="-97878"/>
            <a:chExt cx="11831933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31933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2783" y="4248490"/>
            <a:ext cx="3449685" cy="11667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76382" y="2854716"/>
            <a:ext cx="2960204" cy="7796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29051" y="2492749"/>
            <a:ext cx="1233133" cy="1233133"/>
            <a:chOff x="11029051" y="2492749"/>
            <a:chExt cx="1233133" cy="12331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9051" y="2492749"/>
              <a:ext cx="1233133" cy="12331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8287" y="6860017"/>
            <a:ext cx="2011623" cy="755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9051" y="6563867"/>
            <a:ext cx="1233133" cy="1233133"/>
            <a:chOff x="11029051" y="6563867"/>
            <a:chExt cx="1233133" cy="1233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9051" y="6563867"/>
              <a:ext cx="1233133" cy="12331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8389" y="4272806"/>
            <a:ext cx="1033570" cy="11667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89501" y="6775470"/>
            <a:ext cx="831283" cy="831283"/>
            <a:chOff x="11289501" y="6775470"/>
            <a:chExt cx="831283" cy="8312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89501" y="6775470"/>
              <a:ext cx="831283" cy="8312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31181" y="2801674"/>
            <a:ext cx="666655" cy="697773"/>
            <a:chOff x="11331181" y="2801674"/>
            <a:chExt cx="666655" cy="6977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31181" y="2801674"/>
              <a:ext cx="666655" cy="697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기술문서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17145000" cy="1287462"/>
          </a:xfrm>
        </p:spPr>
        <p:txBody>
          <a:bodyPr/>
          <a:lstStyle/>
          <a:p>
            <a:pPr algn="l">
              <a:defRPr/>
            </a:pPr>
            <a:r>
              <a:rPr lang="ko-KR" altLang="en-US"/>
              <a:t>게임 기획 </a:t>
            </a:r>
            <a:br>
              <a:rPr lang="ko-KR" altLang="en-US"/>
            </a:br>
            <a:r>
              <a:rPr lang="en-US" altLang="ko-KR" sz="2800"/>
              <a:t>-</a:t>
            </a:r>
            <a:r>
              <a:rPr lang="ko-KR" altLang="en-US" sz="2800"/>
              <a:t> 팀프로젝트 기반 설정</a:t>
            </a:r>
            <a:endParaRPr lang="ko-KR" alt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6900"/>
            <a:ext cx="6629400" cy="685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개발 업데이트 규칙 정의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" y="2666428"/>
            <a:ext cx="5433531" cy="6591871"/>
          </a:xfrm>
          <a:prstGeom prst="rect">
            <a:avLst/>
          </a:prstGeom>
        </p:spPr>
      </p:pic>
      <p:sp>
        <p:nvSpPr>
          <p:cNvPr id="5" name="Content Placeholder 2"/>
          <p:cNvSpPr/>
          <p:nvPr/>
        </p:nvSpPr>
        <p:spPr>
          <a:xfrm>
            <a:off x="7010400" y="1866900"/>
            <a:ext cx="6629400" cy="685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변수 명명법 통일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2800" y="2651182"/>
            <a:ext cx="5867908" cy="6683318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13487400" y="8343901"/>
            <a:ext cx="3810000" cy="9029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개인 깃허브 블로그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https://jinlee0206.github.io/develop/Naming.html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/>
          <p:nvPr/>
        </p:nvSpPr>
        <p:spPr>
          <a:xfrm>
            <a:off x="685800" y="1943099"/>
            <a:ext cx="6629400" cy="685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프로젝트 일정 매니저 셋업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955" y="2628900"/>
            <a:ext cx="13734245" cy="7236597"/>
          </a:xfrm>
          <a:prstGeom prst="rect">
            <a:avLst/>
          </a:prstGeom>
        </p:spPr>
      </p:pic>
      <p:sp>
        <p:nvSpPr>
          <p:cNvPr id="9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기획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개발 파트 분배 및 프로젝트 일정 조절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기획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Asset 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구매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 l="6280" r="21450"/>
          <a:stretch>
            <a:fillRect/>
          </a:stretch>
        </p:blipFill>
        <p:spPr>
          <a:xfrm>
            <a:off x="4800600" y="2476500"/>
            <a:ext cx="7010399" cy="4625741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6324601" y="7593329"/>
            <a:ext cx="5257800" cy="902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Color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Renderer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작업이 추가적으로 필요할 경우 디자이너 박명오님과 상의하며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Material, NormalMap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수정 가능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2" name="Content Placeholder 2"/>
          <p:cNvSpPr/>
          <p:nvPr/>
        </p:nvSpPr>
        <p:spPr>
          <a:xfrm>
            <a:off x="533400" y="1714499"/>
            <a:ext cx="8229600" cy="6096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플레이어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3" name="Content Placeholder 2"/>
          <p:cNvSpPr/>
          <p:nvPr/>
        </p:nvSpPr>
        <p:spPr>
          <a:xfrm>
            <a:off x="4724401" y="1714499"/>
            <a:ext cx="8229600" cy="6096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보스 드래곤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2628900"/>
            <a:ext cx="3520666" cy="654720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45464" y="2552700"/>
            <a:ext cx="5937737" cy="3352799"/>
          </a:xfrm>
          <a:prstGeom prst="rect">
            <a:avLst/>
          </a:prstGeom>
        </p:spPr>
      </p:pic>
      <p:sp>
        <p:nvSpPr>
          <p:cNvPr id="16" name="Content Placeholder 2"/>
          <p:cNvSpPr/>
          <p:nvPr/>
        </p:nvSpPr>
        <p:spPr>
          <a:xfrm>
            <a:off x="12039600" y="1714499"/>
            <a:ext cx="8229600" cy="6096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이펙트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/>
          <p:nvPr/>
        </p:nvSpPr>
        <p:spPr>
          <a:xfrm>
            <a:off x="685800" y="1943100"/>
            <a:ext cx="8229600" cy="6096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게임 매니저 싱글톤 패턴으로 구현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게임 매니저 셋업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" y="2705100"/>
            <a:ext cx="6645216" cy="6835732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7772400" y="4240530"/>
            <a:ext cx="50292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가이드라인 제정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Hierarchy </a:t>
            </a:r>
            <a:r>
              <a:rPr lang="ko-KR" altLang="en-US"/>
              <a:t>구조에 맞게 들어가야 할 내용 정의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/>
          <p:nvPr/>
        </p:nvSpPr>
        <p:spPr>
          <a:xfrm>
            <a:off x="685800" y="1943100"/>
            <a:ext cx="8229600" cy="6096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카메라 흔들림 싱글톤 패턴으로 구현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Shake Camera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9372600" y="4240530"/>
            <a:ext cx="5943600" cy="3676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플레이어 스킬 타격 혹은 보스의 큰 패턴 시 적용 예정</a:t>
            </a:r>
            <a:endParaRPr lang="ko-KR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3269" y="2705100"/>
            <a:ext cx="7277730" cy="69957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/>
          <p:nvPr/>
        </p:nvSpPr>
        <p:spPr>
          <a:xfrm>
            <a:off x="685800" y="1943100"/>
            <a:ext cx="8229600" cy="6096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오브젝트 풀링 싱글톤 패턴으로 구현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Object Pooling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9372600" y="4240530"/>
            <a:ext cx="5943600" cy="3676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오브젝트 풀링 싱글톤으로 사용하기 위해 구현</a:t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8048" y="2811254"/>
            <a:ext cx="7064352" cy="6066046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9372600" y="4775835"/>
            <a:ext cx="5943600" cy="6419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이펙트 및 일반 몬스터 소환 갯수 제한 오브젝트 풀링 방식으로 구현 예정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42495" y="3461700"/>
            <a:ext cx="4105655" cy="4105655"/>
            <a:chOff x="242495" y="3461700"/>
            <a:chExt cx="4105655" cy="41056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2495" y="3461700"/>
              <a:ext cx="4105655" cy="41056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6031" y="2121888"/>
            <a:ext cx="2458265" cy="11948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13987" y="890997"/>
            <a:ext cx="749766" cy="758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94868" y="7955794"/>
            <a:ext cx="1203366" cy="5459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69663" y="890997"/>
            <a:ext cx="804823" cy="93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384162" y="3405419"/>
            <a:ext cx="11219202" cy="60517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45839" y="2282110"/>
            <a:ext cx="3002862" cy="10221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4260927" y="5979992"/>
            <a:ext cx="2227131" cy="2227131"/>
            <a:chOff x="14260927" y="5979992"/>
            <a:chExt cx="2227131" cy="22271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4260927" y="5979992"/>
              <a:ext cx="2227131" cy="22271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2129" y="699200"/>
            <a:ext cx="4491208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5605921" y="-2821219"/>
            <a:ext cx="73310" cy="8981515"/>
            <a:chOff x="5605921" y="-2821219"/>
            <a:chExt cx="73310" cy="89815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5605921" y="-2821219"/>
              <a:ext cx="73310" cy="89815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4384350" y="2934142"/>
            <a:ext cx="5751055" cy="2381845"/>
            <a:chOff x="4384350" y="2934142"/>
            <a:chExt cx="5751055" cy="23818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84350" y="2934142"/>
              <a:ext cx="5751055" cy="2381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151819" y="2559621"/>
            <a:ext cx="4184865" cy="3219135"/>
            <a:chOff x="1151819" y="2559621"/>
            <a:chExt cx="4184865" cy="32191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51819" y="2559621"/>
              <a:ext cx="4184865" cy="321913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80794" y="3240202"/>
            <a:ext cx="2230420" cy="18578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943045" y="2238482"/>
            <a:ext cx="4905103" cy="3773166"/>
            <a:chOff x="8943045" y="2238482"/>
            <a:chExt cx="4905103" cy="37731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943045" y="2238482"/>
              <a:ext cx="4905103" cy="37731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86142" y="3412059"/>
            <a:ext cx="1596706" cy="1428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65853" y="3829126"/>
            <a:ext cx="1876858" cy="599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7259878" y="4593768"/>
            <a:ext cx="3249022" cy="2794159"/>
            <a:chOff x="7259878" y="4593768"/>
            <a:chExt cx="3249022" cy="27941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259878" y="4593768"/>
              <a:ext cx="3249022" cy="27941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049020" y="6030431"/>
            <a:ext cx="1702858" cy="10281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11952768" y="5888545"/>
            <a:ext cx="6030431" cy="4055555"/>
            <a:chOff x="11849599" y="5778757"/>
            <a:chExt cx="6030431" cy="40555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1849599" y="5778757"/>
              <a:ext cx="6030431" cy="40555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801358" y="7295552"/>
            <a:ext cx="2239944" cy="10091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4097214" y="4003781"/>
            <a:ext cx="1123271" cy="242568"/>
            <a:chOff x="14097214" y="4003781"/>
            <a:chExt cx="1123271" cy="2425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4097214" y="4003781"/>
              <a:ext cx="1123271" cy="2425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4228399" y="4608600"/>
            <a:ext cx="1726653" cy="613661"/>
            <a:chOff x="14228399" y="4608600"/>
            <a:chExt cx="1726653" cy="6136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5400000">
              <a:off x="14228399" y="4608600"/>
              <a:ext cx="1726653" cy="61366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5521937" y="4490430"/>
            <a:ext cx="1251735" cy="695278"/>
          </a:xfrm>
          <a:prstGeom prst="rect">
            <a:avLst/>
          </a:prstGeom>
        </p:spPr>
      </p:pic>
      <p:sp>
        <p:nvSpPr>
          <p:cNvPr id="1009" name=""/>
          <p:cNvSpPr txBox="1"/>
          <p:nvPr/>
        </p:nvSpPr>
        <p:spPr>
          <a:xfrm>
            <a:off x="12420600" y="8538210"/>
            <a:ext cx="4381500" cy="6438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인스턴스 던전은 콜로세움 형식 혹은 드래곤 네스트 로 만들 예정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1044" y="1666501"/>
            <a:ext cx="3345861" cy="8632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2129" y="699200"/>
            <a:ext cx="7016189" cy="11729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5605921" y="-2112318"/>
              <a:ext cx="73310" cy="89815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949" y="2852317"/>
            <a:ext cx="12112337" cy="7047945"/>
            <a:chOff x="1949" y="2852317"/>
            <a:chExt cx="12112337" cy="70479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949" y="2852317"/>
              <a:ext cx="12112337" cy="7047945"/>
            </a:xfrm>
            <a:prstGeom prst="rect">
              <a:avLst/>
            </a:prstGeom>
          </p:spPr>
        </p:pic>
      </p:grpSp>
      <p:sp>
        <p:nvSpPr>
          <p:cNvPr id="1003" name=""/>
          <p:cNvSpPr/>
          <p:nvPr/>
        </p:nvSpPr>
        <p:spPr>
          <a:xfrm>
            <a:off x="2971800" y="8267700"/>
            <a:ext cx="9144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05" name=""/>
          <p:cNvSpPr txBox="1"/>
          <p:nvPr/>
        </p:nvSpPr>
        <p:spPr>
          <a:xfrm>
            <a:off x="3886200" y="8648700"/>
            <a:ext cx="7620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1006" name=""/>
          <p:cNvSpPr/>
          <p:nvPr/>
        </p:nvSpPr>
        <p:spPr>
          <a:xfrm>
            <a:off x="2971800" y="7658100"/>
            <a:ext cx="9144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07" name=""/>
          <p:cNvSpPr/>
          <p:nvPr/>
        </p:nvSpPr>
        <p:spPr>
          <a:xfrm>
            <a:off x="9829800" y="5067300"/>
            <a:ext cx="9144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08" name=""/>
          <p:cNvSpPr/>
          <p:nvPr/>
        </p:nvSpPr>
        <p:spPr>
          <a:xfrm>
            <a:off x="9829800" y="4610100"/>
            <a:ext cx="9144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09" name=""/>
          <p:cNvSpPr/>
          <p:nvPr/>
        </p:nvSpPr>
        <p:spPr>
          <a:xfrm>
            <a:off x="9829800" y="5524500"/>
            <a:ext cx="9144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0" name=""/>
          <p:cNvSpPr/>
          <p:nvPr/>
        </p:nvSpPr>
        <p:spPr>
          <a:xfrm>
            <a:off x="9829800" y="5905500"/>
            <a:ext cx="9144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1" name=""/>
          <p:cNvSpPr/>
          <p:nvPr/>
        </p:nvSpPr>
        <p:spPr>
          <a:xfrm>
            <a:off x="5410200" y="4762500"/>
            <a:ext cx="9144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2" name=""/>
          <p:cNvSpPr/>
          <p:nvPr/>
        </p:nvSpPr>
        <p:spPr>
          <a:xfrm>
            <a:off x="5410200" y="5143500"/>
            <a:ext cx="9144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3" name=""/>
          <p:cNvSpPr/>
          <p:nvPr/>
        </p:nvSpPr>
        <p:spPr>
          <a:xfrm>
            <a:off x="5410200" y="5981700"/>
            <a:ext cx="9144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4" name=""/>
          <p:cNvSpPr/>
          <p:nvPr/>
        </p:nvSpPr>
        <p:spPr>
          <a:xfrm>
            <a:off x="2286000" y="4686300"/>
            <a:ext cx="609600" cy="457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15" name=""/>
          <p:cNvSpPr/>
          <p:nvPr/>
        </p:nvSpPr>
        <p:spPr>
          <a:xfrm>
            <a:off x="2286000" y="5372100"/>
            <a:ext cx="609600" cy="457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05522" y="-190500"/>
            <a:ext cx="4840336" cy="10570332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4249" y="2157125"/>
            <a:ext cx="12208909" cy="47340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657" y="2102841"/>
            <a:ext cx="3137884" cy="1193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13987" y="890997"/>
            <a:ext cx="4177128" cy="7578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83202" y="7960238"/>
            <a:ext cx="938595" cy="4219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69663" y="890997"/>
            <a:ext cx="880499" cy="949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61818" y="3480590"/>
            <a:ext cx="4105655" cy="4105655"/>
            <a:chOff x="161818" y="3480590"/>
            <a:chExt cx="4105655" cy="41056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1818" y="3480590"/>
              <a:ext cx="4105655" cy="41056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5440438" y="6887364"/>
            <a:ext cx="2227131" cy="2227131"/>
            <a:chOff x="5440438" y="6887364"/>
            <a:chExt cx="2227131" cy="22271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40438" y="6887364"/>
              <a:ext cx="2227131" cy="2227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289488" y="6887364"/>
            <a:ext cx="2227131" cy="2227131"/>
            <a:chOff x="10289488" y="6887364"/>
            <a:chExt cx="2227131" cy="22271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289488" y="6887364"/>
              <a:ext cx="2227131" cy="22271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5145232" y="6887364"/>
            <a:ext cx="2227131" cy="2227131"/>
            <a:chOff x="15145232" y="6887364"/>
            <a:chExt cx="2227131" cy="22271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5145232" y="6887364"/>
              <a:ext cx="2227131" cy="22271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712259" y="9055606"/>
            <a:ext cx="1554672" cy="8781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557404" y="9074496"/>
            <a:ext cx="1507510" cy="4636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191882" y="9055606"/>
            <a:ext cx="3986939" cy="878177"/>
          </a:xfrm>
          <a:prstGeom prst="rect">
            <a:avLst/>
          </a:prstGeom>
        </p:spPr>
      </p:pic>
      <p:pic>
        <p:nvPicPr>
          <p:cNvPr id="1007" name=""/>
          <p:cNvPicPr>
            <a:picLocks noChangeAspect="1"/>
          </p:cNvPicPr>
          <p:nvPr/>
        </p:nvPicPr>
        <p:blipFill rotWithShape="1">
          <a:blip r:embed="rId15"/>
          <a:srcRect l="22220" r="17280"/>
          <a:stretch>
            <a:fillRect/>
          </a:stretch>
        </p:blipFill>
        <p:spPr>
          <a:xfrm>
            <a:off x="0" y="3314700"/>
            <a:ext cx="4343400" cy="44958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</a:rPr>
              <a:t>Hierarchy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sp>
        <p:nvSpPr>
          <p:cNvPr id="1012" name=""/>
          <p:cNvSpPr txBox="1"/>
          <p:nvPr/>
        </p:nvSpPr>
        <p:spPr>
          <a:xfrm>
            <a:off x="914400" y="2019300"/>
            <a:ext cx="95250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024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5400" y="279888"/>
            <a:ext cx="8077200" cy="11416812"/>
          </a:xfrm>
          <a:prstGeom prst="rect">
            <a:avLst/>
          </a:prstGeom>
        </p:spPr>
      </p:pic>
      <p:sp>
        <p:nvSpPr>
          <p:cNvPr id="1025" name=""/>
          <p:cNvSpPr txBox="1"/>
          <p:nvPr/>
        </p:nvSpPr>
        <p:spPr>
          <a:xfrm>
            <a:off x="10134600" y="1583055"/>
            <a:ext cx="20574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chemeClr val="accent1"/>
                </a:solidFill>
              </a:rPr>
              <a:t>Abstract Class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1027" name=""/>
          <p:cNvSpPr txBox="1"/>
          <p:nvPr/>
        </p:nvSpPr>
        <p:spPr>
          <a:xfrm>
            <a:off x="10134600" y="571500"/>
            <a:ext cx="20574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chemeClr val="accent1"/>
                </a:solidFill>
              </a:rPr>
              <a:t>MonoBehaviour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1028" name=""/>
          <p:cNvSpPr txBox="1"/>
          <p:nvPr/>
        </p:nvSpPr>
        <p:spPr>
          <a:xfrm>
            <a:off x="10972800" y="3175635"/>
            <a:ext cx="2057400" cy="367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chemeClr val="accent1"/>
                </a:solidFill>
              </a:rPr>
              <a:t>Monster :</a:t>
            </a:r>
            <a:r>
              <a:rPr lang="ko-KR" altLang="en-US">
                <a:solidFill>
                  <a:schemeClr val="accent1"/>
                </a:solidFill>
              </a:rPr>
              <a:t> </a:t>
            </a:r>
            <a:r>
              <a:rPr lang="en-US" altLang="ko-KR">
                <a:solidFill>
                  <a:schemeClr val="accent1"/>
                </a:solidFill>
              </a:rPr>
              <a:t>Boss</a:t>
            </a:r>
            <a:endParaRPr lang="en-US" altLang="ko-KR">
              <a:solidFill>
                <a:schemeClr val="accent1"/>
              </a:solidFill>
            </a:endParaRPr>
          </a:p>
        </p:txBody>
      </p:sp>
      <p:sp>
        <p:nvSpPr>
          <p:cNvPr id="1029" name=""/>
          <p:cNvSpPr txBox="1"/>
          <p:nvPr/>
        </p:nvSpPr>
        <p:spPr>
          <a:xfrm>
            <a:off x="13335000" y="5143500"/>
            <a:ext cx="3124200" cy="6362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chemeClr val="accent1"/>
                </a:solidFill>
              </a:rPr>
              <a:t>Boss </a:t>
            </a:r>
            <a:r>
              <a:rPr lang="ko-KR" altLang="en-US">
                <a:solidFill>
                  <a:schemeClr val="accent1"/>
                </a:solidFill>
              </a:rPr>
              <a:t>에만 있는 특수 </a:t>
            </a:r>
            <a:r>
              <a:rPr lang="en-US" altLang="ko-KR">
                <a:solidFill>
                  <a:schemeClr val="accent1"/>
                </a:solidFill>
              </a:rPr>
              <a:t>State</a:t>
            </a:r>
            <a:r>
              <a:rPr lang="ko-KR" altLang="en-US">
                <a:solidFill>
                  <a:schemeClr val="accent1"/>
                </a:solidFill>
              </a:rPr>
              <a:t>는 </a:t>
            </a:r>
            <a:r>
              <a:rPr lang="en-US" altLang="ko-KR">
                <a:solidFill>
                  <a:schemeClr val="accent1"/>
                </a:solidFill>
              </a:rPr>
              <a:t>Dictionary</a:t>
            </a:r>
            <a:r>
              <a:rPr lang="ko-KR" altLang="en-US">
                <a:solidFill>
                  <a:schemeClr val="accent1"/>
                </a:solidFill>
              </a:rPr>
              <a:t>에 추가하여서 사용</a:t>
            </a: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1030" name=""/>
          <p:cNvPicPr>
            <a:picLocks noChangeAspect="1"/>
          </p:cNvPicPr>
          <p:nvPr/>
        </p:nvPicPr>
        <p:blipFill rotWithShape="1">
          <a:blip r:embed="rId3"/>
          <a:srcRect t="39210" b="50610"/>
          <a:stretch>
            <a:fillRect/>
          </a:stretch>
        </p:blipFill>
        <p:spPr>
          <a:xfrm>
            <a:off x="8526372" y="7658099"/>
            <a:ext cx="8926999" cy="990600"/>
          </a:xfrm>
          <a:prstGeom prst="rect">
            <a:avLst/>
          </a:prstGeom>
        </p:spPr>
      </p:pic>
      <p:sp>
        <p:nvSpPr>
          <p:cNvPr id="1031" name="가로 글상자 1030"/>
          <p:cNvSpPr txBox="1"/>
          <p:nvPr/>
        </p:nvSpPr>
        <p:spPr>
          <a:xfrm>
            <a:off x="914399" y="1943100"/>
            <a:ext cx="4343400" cy="64884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/>
              <a:t>-</a:t>
            </a:r>
            <a:r>
              <a:rPr lang="ko-KR" altLang="en-US" sz="2000">
                <a:cs typeface="Calibri"/>
              </a:rPr>
              <a:t> </a:t>
            </a:r>
            <a:r>
              <a:rPr lang="en-US" altLang="ko-KR" sz="2000"/>
              <a:t>Character </a:t>
            </a:r>
            <a:r>
              <a:rPr lang="ko-KR" altLang="en-US" sz="2000">
                <a:cs typeface="Calibri"/>
              </a:rPr>
              <a:t>형태를 가지는 컴포넌트는 모두 </a:t>
            </a:r>
            <a:r>
              <a:rPr lang="en-US" altLang="ko-KR" sz="2000"/>
              <a:t>Character Property</a:t>
            </a:r>
            <a:r>
              <a:rPr lang="ko-KR" altLang="en-US" sz="2000">
                <a:cs typeface="Calibri"/>
              </a:rPr>
              <a:t>를 가짐</a:t>
            </a:r>
            <a:endParaRPr lang="ko-KR" altLang="en-US" sz="2000">
              <a:cs typeface="Calibri"/>
            </a:endParaRPr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r>
              <a:rPr lang="en-US" altLang="ko-KR" sz="2000"/>
              <a:t>-</a:t>
            </a:r>
            <a:r>
              <a:rPr lang="ko-KR" altLang="en-US" sz="2000">
                <a:cs typeface="Calibri"/>
              </a:rPr>
              <a:t> 움직임이 있다면 </a:t>
            </a:r>
            <a:r>
              <a:rPr lang="en-US" altLang="ko-KR" sz="2000"/>
              <a:t>Character Movement</a:t>
            </a:r>
            <a:r>
              <a:rPr lang="ko-KR" altLang="en-US" sz="2000">
                <a:cs typeface="Calibri"/>
              </a:rPr>
              <a:t>를 상속받게 됨</a:t>
            </a:r>
            <a:r>
              <a:rPr lang="en-US" altLang="ko-KR" sz="2000"/>
              <a:t>.</a:t>
            </a:r>
            <a:endParaRPr lang="en-US" altLang="ko-KR" sz="2000"/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r>
              <a:rPr lang="en-US" altLang="ko-KR" sz="2000"/>
              <a:t>-</a:t>
            </a:r>
            <a:r>
              <a:rPr lang="ko-KR" altLang="en-US" sz="2000">
                <a:cs typeface="Calibri"/>
              </a:rPr>
              <a:t> </a:t>
            </a:r>
            <a:r>
              <a:rPr lang="en-US" altLang="ko-KR" sz="2000"/>
              <a:t>Player</a:t>
            </a:r>
            <a:r>
              <a:rPr lang="ko-KR" altLang="en-US" sz="2000">
                <a:cs typeface="Calibri"/>
              </a:rPr>
              <a:t> 와 </a:t>
            </a:r>
            <a:r>
              <a:rPr lang="en-US" altLang="ko-KR" sz="2000"/>
              <a:t>Monster</a:t>
            </a:r>
            <a:r>
              <a:rPr lang="ko-KR" altLang="en-US" sz="2000">
                <a:cs typeface="Calibri"/>
              </a:rPr>
              <a:t>는 </a:t>
            </a:r>
            <a:r>
              <a:rPr lang="en-US" altLang="ko-KR" sz="2000"/>
              <a:t>Abstract Class</a:t>
            </a:r>
            <a:r>
              <a:rPr lang="ko-KR" altLang="en-US" sz="2000">
                <a:cs typeface="Calibri"/>
              </a:rPr>
              <a:t> 로 만들어진 </a:t>
            </a:r>
            <a:r>
              <a:rPr lang="en-US" altLang="ko-KR" sz="2000"/>
              <a:t>Movement Class</a:t>
            </a:r>
            <a:r>
              <a:rPr lang="ko-KR" altLang="en-US" sz="2000">
                <a:cs typeface="Calibri"/>
              </a:rPr>
              <a:t> 를 각각 재정의 해서 사용하게 됨</a:t>
            </a:r>
            <a:endParaRPr lang="ko-KR" altLang="en-US" sz="2000">
              <a:cs typeface="Calibri"/>
            </a:endParaRPr>
          </a:p>
          <a:p>
            <a:pPr lvl="0">
              <a:defRPr/>
            </a:pPr>
            <a:endParaRPr lang="ko-KR" altLang="en-US" sz="2000">
              <a:cs typeface="Calibri"/>
            </a:endParaRPr>
          </a:p>
          <a:p>
            <a:pPr lvl="0">
              <a:defRPr/>
            </a:pPr>
            <a:r>
              <a:rPr lang="en-US" altLang="ko-KR" sz="2000"/>
              <a:t>-</a:t>
            </a:r>
            <a:r>
              <a:rPr lang="ko-KR" altLang="en-US" sz="2000">
                <a:cs typeface="Calibri"/>
              </a:rPr>
              <a:t> </a:t>
            </a:r>
            <a:r>
              <a:rPr lang="en-US" altLang="ko-KR" sz="2000"/>
              <a:t>Monster</a:t>
            </a:r>
            <a:r>
              <a:rPr lang="ko-KR" altLang="en-US" sz="2000">
                <a:cs typeface="Calibri"/>
              </a:rPr>
              <a:t> 는 </a:t>
            </a:r>
            <a:r>
              <a:rPr lang="en-US" altLang="ko-KR" sz="2000"/>
              <a:t>Abstract Class </a:t>
            </a:r>
            <a:r>
              <a:rPr lang="ko-KR" altLang="en-US" sz="2000">
                <a:cs typeface="Calibri"/>
              </a:rPr>
              <a:t>로 만들어진 </a:t>
            </a:r>
            <a:r>
              <a:rPr lang="en-US" altLang="ko-KR" sz="2000"/>
              <a:t>State</a:t>
            </a:r>
            <a:r>
              <a:rPr lang="ko-KR" altLang="en-US" sz="2000">
                <a:cs typeface="Calibri"/>
              </a:rPr>
              <a:t>와 각 </a:t>
            </a:r>
            <a:r>
              <a:rPr lang="en-US" altLang="ko-KR" sz="2000"/>
              <a:t>State</a:t>
            </a:r>
            <a:r>
              <a:rPr lang="ko-KR" altLang="en-US" sz="2000">
                <a:cs typeface="Calibri"/>
              </a:rPr>
              <a:t>로의 전환을 담당하는 </a:t>
            </a:r>
            <a:r>
              <a:rPr lang="en-US" altLang="ko-KR" sz="2000"/>
              <a:t>StateMachine</a:t>
            </a:r>
            <a:r>
              <a:rPr lang="ko-KR" altLang="en-US" sz="2000">
                <a:cs typeface="Calibri"/>
              </a:rPr>
              <a:t> 을 이용하여 완벽한 </a:t>
            </a:r>
            <a:r>
              <a:rPr lang="en-US" altLang="ko-KR" sz="2000"/>
              <a:t>FSM</a:t>
            </a:r>
            <a:r>
              <a:rPr lang="ko-KR" altLang="en-US" sz="2000">
                <a:cs typeface="Calibri"/>
              </a:rPr>
              <a:t>구조를 가지게 된다</a:t>
            </a:r>
            <a:r>
              <a:rPr lang="en-US" altLang="ko-KR" sz="2000"/>
              <a:t>.</a:t>
            </a:r>
            <a:endParaRPr lang="en-US" altLang="ko-KR" sz="2000"/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r>
              <a:rPr lang="en-US" altLang="ko-KR" sz="2000"/>
              <a:t>-</a:t>
            </a:r>
            <a:r>
              <a:rPr lang="ko-KR" altLang="en-US" sz="2000">
                <a:cs typeface="Calibri"/>
              </a:rPr>
              <a:t> </a:t>
            </a:r>
            <a:r>
              <a:rPr lang="en-US" altLang="ko-KR" sz="2000"/>
              <a:t>Boss</a:t>
            </a:r>
            <a:r>
              <a:rPr lang="ko-KR" altLang="en-US" sz="2000">
                <a:cs typeface="Calibri"/>
              </a:rPr>
              <a:t>는 </a:t>
            </a:r>
            <a:r>
              <a:rPr lang="en-US" altLang="ko-KR" sz="2000"/>
              <a:t>Monster</a:t>
            </a:r>
            <a:r>
              <a:rPr lang="ko-KR" altLang="en-US" sz="2000">
                <a:cs typeface="Calibri"/>
              </a:rPr>
              <a:t>를 기본적으로 상속 받으며 </a:t>
            </a:r>
            <a:r>
              <a:rPr lang="en-US" altLang="ko-KR" sz="2000"/>
              <a:t>Boss</a:t>
            </a:r>
            <a:r>
              <a:rPr lang="ko-KR" altLang="en-US" sz="2000">
                <a:cs typeface="Calibri"/>
              </a:rPr>
              <a:t>만 가지는 </a:t>
            </a:r>
            <a:r>
              <a:rPr lang="en-US" altLang="ko-KR" sz="2000"/>
              <a:t>AttackPattern </a:t>
            </a:r>
            <a:r>
              <a:rPr lang="ko-KR" altLang="en-US" sz="2000">
                <a:cs typeface="Calibri"/>
              </a:rPr>
              <a:t>이나 특수 </a:t>
            </a:r>
            <a:r>
              <a:rPr lang="en-US" altLang="ko-KR" sz="2000"/>
              <a:t>State</a:t>
            </a:r>
            <a:r>
              <a:rPr lang="ko-KR" altLang="en-US" sz="2000">
                <a:cs typeface="Calibri"/>
              </a:rPr>
              <a:t>는 추가적으로 각각의 </a:t>
            </a:r>
            <a:r>
              <a:rPr lang="en-US" altLang="ko-KR" sz="2000"/>
              <a:t>State Script</a:t>
            </a:r>
            <a:r>
              <a:rPr lang="ko-KR" altLang="en-US" sz="2000">
                <a:cs typeface="Calibri"/>
              </a:rPr>
              <a:t>를 저장하고 있는 </a:t>
            </a:r>
            <a:r>
              <a:rPr lang="en-US" altLang="ko-KR" sz="2000"/>
              <a:t>Dictionary</a:t>
            </a:r>
            <a:r>
              <a:rPr lang="ko-KR" altLang="en-US" sz="2000">
                <a:cs typeface="Calibri"/>
              </a:rPr>
              <a:t> 안에 추가해 줘서 다형성을 높인 구조로 구현</a:t>
            </a:r>
            <a:r>
              <a:rPr lang="en-US" altLang="ko-KR" sz="2000"/>
              <a:t>.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몬스터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2" name=""/>
          <p:cNvSpPr txBox="1"/>
          <p:nvPr/>
        </p:nvSpPr>
        <p:spPr>
          <a:xfrm>
            <a:off x="914400" y="2019300"/>
            <a:ext cx="95250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8229600" cy="6096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State, State Machine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스크립트 완전 분리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0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4531" y="2651392"/>
            <a:ext cx="3566469" cy="4244707"/>
          </a:xfrm>
          <a:prstGeom prst="rect">
            <a:avLst/>
          </a:prstGeom>
        </p:spPr>
      </p:pic>
      <p:sp>
        <p:nvSpPr>
          <p:cNvPr id="1018" name=""/>
          <p:cNvSpPr txBox="1"/>
          <p:nvPr/>
        </p:nvSpPr>
        <p:spPr>
          <a:xfrm>
            <a:off x="700731" y="7124700"/>
            <a:ext cx="29718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State</a:t>
            </a:r>
            <a:r>
              <a:rPr lang="ko-KR" altLang="en-US"/>
              <a:t> </a:t>
            </a:r>
            <a:r>
              <a:rPr lang="en-US" altLang="ko-KR"/>
              <a:t>Abstract</a:t>
            </a:r>
            <a:r>
              <a:rPr lang="ko-KR" altLang="en-US"/>
              <a:t> 클래스로 구현</a:t>
            </a:r>
            <a:endParaRPr lang="ko-KR" altLang="en-US"/>
          </a:p>
        </p:txBody>
      </p:sp>
      <p:pic>
        <p:nvPicPr>
          <p:cNvPr id="10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83770" y="2368353"/>
            <a:ext cx="6180229" cy="6737546"/>
          </a:xfrm>
          <a:prstGeom prst="rect">
            <a:avLst/>
          </a:prstGeom>
        </p:spPr>
      </p:pic>
      <p:pic>
        <p:nvPicPr>
          <p:cNvPr id="10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57800" y="2705100"/>
            <a:ext cx="3215918" cy="3025402"/>
          </a:xfrm>
          <a:prstGeom prst="rect">
            <a:avLst/>
          </a:prstGeom>
        </p:spPr>
      </p:pic>
      <p:sp>
        <p:nvSpPr>
          <p:cNvPr id="1021" name=""/>
          <p:cNvSpPr txBox="1"/>
          <p:nvPr/>
        </p:nvSpPr>
        <p:spPr>
          <a:xfrm>
            <a:off x="5257800" y="5905500"/>
            <a:ext cx="29718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State Machine </a:t>
            </a:r>
            <a:r>
              <a:rPr lang="ko-KR" altLang="en-US"/>
              <a:t>클래스 구현</a:t>
            </a:r>
            <a:endParaRPr lang="ko-KR" altLang="en-US"/>
          </a:p>
        </p:txBody>
      </p:sp>
      <p:sp>
        <p:nvSpPr>
          <p:cNvPr id="1022" name=""/>
          <p:cNvSpPr txBox="1"/>
          <p:nvPr/>
        </p:nvSpPr>
        <p:spPr>
          <a:xfrm>
            <a:off x="10591800" y="1811655"/>
            <a:ext cx="54102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몬스터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State Machine,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State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스크립트 완전 분리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몬스터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2" name=""/>
          <p:cNvSpPr txBox="1"/>
          <p:nvPr/>
        </p:nvSpPr>
        <p:spPr>
          <a:xfrm>
            <a:off x="914400" y="2019300"/>
            <a:ext cx="952500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82296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각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State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에 해당하는 스크립트 작성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0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6488" y="2495320"/>
            <a:ext cx="5372565" cy="5296359"/>
          </a:xfrm>
          <a:prstGeom prst="rect">
            <a:avLst/>
          </a:prstGeom>
        </p:spPr>
      </p:pic>
      <p:sp>
        <p:nvSpPr>
          <p:cNvPr id="1023" name=""/>
          <p:cNvSpPr txBox="1"/>
          <p:nvPr/>
        </p:nvSpPr>
        <p:spPr>
          <a:xfrm>
            <a:off x="6332688" y="8039100"/>
            <a:ext cx="29718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State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Idle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10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70081" y="2514266"/>
            <a:ext cx="5387806" cy="3848433"/>
          </a:xfrm>
          <a:prstGeom prst="rect">
            <a:avLst/>
          </a:prstGeom>
        </p:spPr>
      </p:pic>
      <p:sp>
        <p:nvSpPr>
          <p:cNvPr id="1025" name=""/>
          <p:cNvSpPr txBox="1"/>
          <p:nvPr/>
        </p:nvSpPr>
        <p:spPr>
          <a:xfrm>
            <a:off x="12047688" y="6536055"/>
            <a:ext cx="29718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State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Trace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  <p:pic>
        <p:nvPicPr>
          <p:cNvPr id="10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" y="2476500"/>
            <a:ext cx="5418289" cy="4237087"/>
          </a:xfrm>
          <a:prstGeom prst="rect">
            <a:avLst/>
          </a:prstGeom>
        </p:spPr>
      </p:pic>
      <p:sp>
        <p:nvSpPr>
          <p:cNvPr id="1027" name=""/>
          <p:cNvSpPr txBox="1"/>
          <p:nvPr/>
        </p:nvSpPr>
        <p:spPr>
          <a:xfrm>
            <a:off x="609600" y="6896100"/>
            <a:ext cx="2971800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State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 Create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드래곤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Fly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Landing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구현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0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2548665"/>
            <a:ext cx="5296359" cy="5189670"/>
          </a:xfrm>
          <a:prstGeom prst="rect">
            <a:avLst/>
          </a:prstGeom>
        </p:spPr>
      </p:pic>
      <p:pic>
        <p:nvPicPr>
          <p:cNvPr id="10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09152" y="2570573"/>
            <a:ext cx="6759248" cy="3792126"/>
          </a:xfrm>
          <a:prstGeom prst="rect">
            <a:avLst/>
          </a:prstGeom>
        </p:spPr>
      </p:pic>
      <p:pic>
        <p:nvPicPr>
          <p:cNvPr id="10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86600" y="6514895"/>
            <a:ext cx="6781800" cy="3137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중간 점검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(5/3)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스크립트 정리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0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0515" y="2476499"/>
            <a:ext cx="11171485" cy="5938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드래곤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Attack Pattern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구현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797" y="2765907"/>
            <a:ext cx="4328403" cy="2728775"/>
          </a:xfrm>
          <a:prstGeom prst="rect">
            <a:avLst/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46884" y="2716320"/>
            <a:ext cx="5502116" cy="4854360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864028" y="2819198"/>
            <a:ext cx="3604572" cy="4648603"/>
          </a:xfrm>
          <a:prstGeom prst="rect">
            <a:avLst/>
          </a:prstGeom>
        </p:spPr>
      </p:pic>
      <p:sp>
        <p:nvSpPr>
          <p:cNvPr id="1035" name="가로 글상자 1034"/>
          <p:cNvSpPr txBox="1"/>
          <p:nvPr/>
        </p:nvSpPr>
        <p:spPr>
          <a:xfrm>
            <a:off x="838200" y="5676900"/>
            <a:ext cx="3962400" cy="117919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Abstract Class</a:t>
            </a:r>
            <a:r>
              <a:rPr lang="ko-KR" altLang="en-US" b="1"/>
              <a:t>로 </a:t>
            </a:r>
            <a:r>
              <a:rPr lang="en-US" altLang="ko-KR" b="1"/>
              <a:t>AttackPhase</a:t>
            </a:r>
            <a:r>
              <a:rPr lang="ko-KR" altLang="en-US" b="1"/>
              <a:t> 생성</a:t>
            </a:r>
            <a:endParaRPr lang="ko-KR" altLang="en-US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공격에 관한 </a:t>
            </a:r>
            <a:r>
              <a:rPr lang="en-US" altLang="ko-KR"/>
              <a:t>Phase</a:t>
            </a:r>
            <a:r>
              <a:rPr lang="ko-KR" altLang="en-US"/>
              <a:t>는 모두 </a:t>
            </a:r>
            <a:r>
              <a:rPr lang="en-US" altLang="ko-KR"/>
              <a:t>AttackPhase</a:t>
            </a:r>
            <a:r>
              <a:rPr lang="ko-KR" altLang="en-US"/>
              <a:t>의 상속을 받음</a:t>
            </a:r>
            <a:endParaRPr lang="ko-KR" altLang="en-US"/>
          </a:p>
        </p:txBody>
      </p:sp>
      <p:sp>
        <p:nvSpPr>
          <p:cNvPr id="1036" name="가로 글상자 1035"/>
          <p:cNvSpPr txBox="1"/>
          <p:nvPr/>
        </p:nvSpPr>
        <p:spPr>
          <a:xfrm>
            <a:off x="5562600" y="7774304"/>
            <a:ext cx="5334000" cy="145351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실제 패턴이 실행되는 코루틴을 실행 시키는 함수</a:t>
            </a:r>
            <a:endParaRPr lang="ko-KR" altLang="en-US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패턴은 </a:t>
            </a:r>
            <a:r>
              <a:rPr lang="en-US" altLang="ko-KR"/>
              <a:t>List</a:t>
            </a:r>
            <a:r>
              <a:rPr lang="ko-KR" altLang="en-US"/>
              <a:t>로 </a:t>
            </a:r>
            <a:r>
              <a:rPr lang="en-US" altLang="ko-KR"/>
              <a:t>AttackPhase</a:t>
            </a:r>
            <a:r>
              <a:rPr lang="ko-KR" altLang="en-US"/>
              <a:t> 스크립트를 하나씩 담아서 순차적으로 반복하게 하고</a:t>
            </a:r>
            <a:r>
              <a:rPr lang="en-US" altLang="ko-KR"/>
              <a:t>,</a:t>
            </a:r>
            <a:r>
              <a:rPr lang="ko-KR" altLang="en-US"/>
              <a:t> 패턴 사이의 딜레이 또한 부여 가능</a:t>
            </a:r>
            <a:endParaRPr lang="ko-KR" altLang="en-US"/>
          </a:p>
        </p:txBody>
      </p:sp>
      <p:sp>
        <p:nvSpPr>
          <p:cNvPr id="1037" name="가로 글상자 1036"/>
          <p:cNvSpPr txBox="1"/>
          <p:nvPr/>
        </p:nvSpPr>
        <p:spPr>
          <a:xfrm>
            <a:off x="11810998" y="7728583"/>
            <a:ext cx="3657601" cy="146113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기본 공격 </a:t>
            </a:r>
            <a:r>
              <a:rPr lang="en-US" altLang="ko-KR" b="1"/>
              <a:t>-</a:t>
            </a:r>
            <a:r>
              <a:rPr lang="ko-KR" altLang="en-US" b="1"/>
              <a:t> </a:t>
            </a:r>
            <a:r>
              <a:rPr lang="en-US" altLang="ko-KR" b="1"/>
              <a:t>Right Attack</a:t>
            </a:r>
            <a:endParaRPr lang="en-US" altLang="ko-KR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AttackPhase</a:t>
            </a:r>
            <a:r>
              <a:rPr lang="ko-KR" altLang="en-US"/>
              <a:t>의 상속을 받았고 </a:t>
            </a:r>
            <a:r>
              <a:rPr lang="en-US" altLang="ko-KR"/>
              <a:t>abstract method</a:t>
            </a:r>
            <a:r>
              <a:rPr lang="ko-KR" altLang="en-US"/>
              <a:t> 인 </a:t>
            </a:r>
            <a:r>
              <a:rPr lang="en-US" altLang="ko-KR"/>
              <a:t>DoPhase()</a:t>
            </a:r>
            <a:r>
              <a:rPr lang="ko-KR" altLang="en-US"/>
              <a:t> 재정의 하여서 사용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드래곤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Attack Pattern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추가 구현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37" name="가로 글상자 1036"/>
          <p:cNvSpPr txBox="1"/>
          <p:nvPr/>
        </p:nvSpPr>
        <p:spPr>
          <a:xfrm>
            <a:off x="6934199" y="2463163"/>
            <a:ext cx="3657601" cy="146113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기본 공격 </a:t>
            </a:r>
            <a:r>
              <a:rPr lang="en-US" altLang="ko-KR" b="1"/>
              <a:t>-</a:t>
            </a:r>
            <a:r>
              <a:rPr lang="ko-KR" altLang="en-US" b="1"/>
              <a:t> </a:t>
            </a:r>
            <a:r>
              <a:rPr lang="en-US" altLang="ko-KR" b="1"/>
              <a:t>Right Attack</a:t>
            </a:r>
            <a:endParaRPr lang="en-US" altLang="ko-KR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AttackPhase</a:t>
            </a:r>
            <a:r>
              <a:rPr lang="ko-KR" altLang="en-US"/>
              <a:t>의 상속을 받았고 </a:t>
            </a:r>
            <a:r>
              <a:rPr lang="en-US" altLang="ko-KR"/>
              <a:t>abstract method</a:t>
            </a:r>
            <a:r>
              <a:rPr lang="ko-KR" altLang="en-US"/>
              <a:t> 인 </a:t>
            </a:r>
            <a:r>
              <a:rPr lang="en-US" altLang="ko-KR"/>
              <a:t>DoPhase()</a:t>
            </a:r>
            <a:r>
              <a:rPr lang="ko-KR" altLang="en-US"/>
              <a:t> 재정의 하여서 사용</a:t>
            </a:r>
            <a:endParaRPr lang="ko-KR" altLang="en-US"/>
          </a:p>
        </p:txBody>
      </p:sp>
      <p:pic>
        <p:nvPicPr>
          <p:cNvPr id="1038" name="그림 10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0718" y="2552700"/>
            <a:ext cx="5895438" cy="647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드래곤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Battle Dragon 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수정 보완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35" name="가로 글상자 1034"/>
          <p:cNvSpPr txBox="1"/>
          <p:nvPr/>
        </p:nvSpPr>
        <p:spPr>
          <a:xfrm>
            <a:off x="9448800" y="4553903"/>
            <a:ext cx="4495800" cy="117919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사정 거리내에 있을 때 타겟쪽으로 회전</a:t>
            </a:r>
            <a:endParaRPr lang="ko-KR" altLang="en-US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Target</a:t>
            </a:r>
            <a:r>
              <a:rPr lang="ko-KR" altLang="en-US"/>
              <a:t>이 시야 범위 안에 있는지 체크 하는 </a:t>
            </a:r>
            <a:r>
              <a:rPr lang="en-US" altLang="ko-KR"/>
              <a:t>IsTargetOnSight </a:t>
            </a:r>
            <a:r>
              <a:rPr lang="ko-KR" altLang="en-US"/>
              <a:t>함수 구현</a:t>
            </a:r>
            <a:endParaRPr lang="ko-KR" altLang="en-US"/>
          </a:p>
        </p:txBody>
      </p:sp>
      <p:sp>
        <p:nvSpPr>
          <p:cNvPr id="1036" name="가로 글상자 1035"/>
          <p:cNvSpPr txBox="1"/>
          <p:nvPr/>
        </p:nvSpPr>
        <p:spPr>
          <a:xfrm>
            <a:off x="9448800" y="8892539"/>
            <a:ext cx="5334000" cy="36576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LateUpdate</a:t>
            </a:r>
            <a:r>
              <a:rPr lang="ko-KR" altLang="en-US" b="1"/>
              <a:t> 상에서 회전 명령 수행</a:t>
            </a:r>
            <a:endParaRPr lang="ko-KR" altLang="en-US"/>
          </a:p>
        </p:txBody>
      </p:sp>
      <p:pic>
        <p:nvPicPr>
          <p:cNvPr id="1038" name="그림 10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48800" y="1674259"/>
            <a:ext cx="6637594" cy="2728196"/>
          </a:xfrm>
          <a:prstGeom prst="rect">
            <a:avLst/>
          </a:prstGeom>
        </p:spPr>
      </p:pic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48800" y="5981700"/>
            <a:ext cx="6408975" cy="2705334"/>
          </a:xfrm>
          <a:prstGeom prst="rect">
            <a:avLst/>
          </a:prstGeom>
        </p:spPr>
      </p:pic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2461028"/>
            <a:ext cx="6027942" cy="2682472"/>
          </a:xfrm>
          <a:prstGeom prst="rect">
            <a:avLst/>
          </a:prstGeom>
        </p:spPr>
      </p:pic>
      <p:sp>
        <p:nvSpPr>
          <p:cNvPr id="1041" name="가로 글상자 1040"/>
          <p:cNvSpPr txBox="1"/>
          <p:nvPr/>
        </p:nvSpPr>
        <p:spPr>
          <a:xfrm>
            <a:off x="685800" y="5448300"/>
            <a:ext cx="4495800" cy="22745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시야각 </a:t>
            </a:r>
            <a:r>
              <a:rPr lang="en-US" altLang="ko-KR" b="1"/>
              <a:t>Scene </a:t>
            </a:r>
            <a:r>
              <a:rPr lang="ko-KR" altLang="en-US" b="1"/>
              <a:t>상에서 </a:t>
            </a:r>
            <a:r>
              <a:rPr lang="en-US" altLang="ko-KR" b="1"/>
              <a:t>Gizmos</a:t>
            </a:r>
            <a:r>
              <a:rPr lang="ko-KR" altLang="en-US" b="1"/>
              <a:t> 구현</a:t>
            </a:r>
            <a:endParaRPr lang="ko-KR" altLang="en-US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Target</a:t>
            </a:r>
            <a:r>
              <a:rPr lang="ko-KR" altLang="en-US"/>
              <a:t>이 시야 범위 안에 있는지 체크 하는 시야각 씬 상에서 기즈모로 그리기는</a:t>
            </a:r>
            <a:r>
              <a:rPr lang="en-US" altLang="ko-KR"/>
              <a:t> </a:t>
            </a:r>
            <a:r>
              <a:rPr lang="ko-KR" altLang="en-US"/>
              <a:t>함수 구현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  </a:t>
            </a:r>
            <a:r>
              <a:rPr lang="en-US" altLang="ko-KR"/>
              <a:t>Unity </a:t>
            </a:r>
            <a:r>
              <a:rPr lang="ko-KR" altLang="en-US"/>
              <a:t>씬 상에서만 그려지고 게임 상에서는 그려지지 않음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Boss Map Scene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연출 시나리오 구상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grpSp>
        <p:nvGrpSpPr>
          <p:cNvPr id="1042" name=""/>
          <p:cNvGrpSpPr/>
          <p:nvPr/>
        </p:nvGrpSpPr>
        <p:grpSpPr>
          <a:xfrm rot="0">
            <a:off x="990600" y="3467100"/>
            <a:ext cx="1905000" cy="1219200"/>
            <a:chOff x="838200" y="2476500"/>
            <a:chExt cx="1905000" cy="1219200"/>
          </a:xfrm>
        </p:grpSpPr>
        <p:grpSp>
          <p:nvGrpSpPr>
            <p:cNvPr id="1040" name=""/>
            <p:cNvGrpSpPr/>
            <p:nvPr/>
          </p:nvGrpSpPr>
          <p:grpSpPr>
            <a:xfrm rot="0">
              <a:off x="838200" y="2476500"/>
              <a:ext cx="1905000" cy="1219200"/>
              <a:chOff x="838200" y="2476500"/>
              <a:chExt cx="1905000" cy="1219200"/>
            </a:xfrm>
          </p:grpSpPr>
          <p:sp>
            <p:nvSpPr>
              <p:cNvPr id="1037" name="직사각형 1036"/>
              <p:cNvSpPr/>
              <p:nvPr/>
            </p:nvSpPr>
            <p:spPr>
              <a:xfrm>
                <a:off x="838200" y="2476500"/>
                <a:ext cx="1905000" cy="1219200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38" name="직사각형 1037"/>
              <p:cNvSpPr/>
              <p:nvPr/>
            </p:nvSpPr>
            <p:spPr>
              <a:xfrm>
                <a:off x="990600" y="2628900"/>
                <a:ext cx="1600200" cy="9144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039" name="가로 글상자 1038"/>
            <p:cNvSpPr txBox="1"/>
            <p:nvPr/>
          </p:nvSpPr>
          <p:spPr>
            <a:xfrm>
              <a:off x="1066800" y="2878455"/>
              <a:ext cx="1371600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2000"/>
                <a:t>등장 컷신</a:t>
              </a:r>
              <a:endParaRPr lang="ko-KR" altLang="en-US" sz="2000"/>
            </a:p>
          </p:txBody>
        </p:sp>
      </p:grpSp>
      <p:grpSp>
        <p:nvGrpSpPr>
          <p:cNvPr id="1043" name="그룹 1042"/>
          <p:cNvGrpSpPr/>
          <p:nvPr/>
        </p:nvGrpSpPr>
        <p:grpSpPr>
          <a:xfrm rot="0">
            <a:off x="4495800" y="3467100"/>
            <a:ext cx="1905000" cy="1219200"/>
            <a:chOff x="838200" y="2476500"/>
            <a:chExt cx="1905000" cy="1219200"/>
          </a:xfrm>
        </p:grpSpPr>
        <p:grpSp>
          <p:nvGrpSpPr>
            <p:cNvPr id="1044" name=""/>
            <p:cNvGrpSpPr/>
            <p:nvPr/>
          </p:nvGrpSpPr>
          <p:grpSpPr>
            <a:xfrm rot="0">
              <a:off x="838200" y="2476500"/>
              <a:ext cx="1905000" cy="1219200"/>
              <a:chOff x="838200" y="2476500"/>
              <a:chExt cx="1905000" cy="1219200"/>
            </a:xfrm>
          </p:grpSpPr>
          <p:sp>
            <p:nvSpPr>
              <p:cNvPr id="1045" name="직사각형 1036"/>
              <p:cNvSpPr/>
              <p:nvPr/>
            </p:nvSpPr>
            <p:spPr>
              <a:xfrm>
                <a:off x="838200" y="2476500"/>
                <a:ext cx="1905000" cy="1219200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46" name="직사각형 1037"/>
              <p:cNvSpPr/>
              <p:nvPr/>
            </p:nvSpPr>
            <p:spPr>
              <a:xfrm>
                <a:off x="990600" y="2628900"/>
                <a:ext cx="1600200" cy="9144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047" name="가로 글상자 1038"/>
            <p:cNvSpPr txBox="1"/>
            <p:nvPr/>
          </p:nvSpPr>
          <p:spPr>
            <a:xfrm>
              <a:off x="1066800" y="2766060"/>
              <a:ext cx="1371600" cy="7010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2000"/>
                <a:t>Boss - </a:t>
              </a:r>
              <a:endParaRPr lang="en-US" altLang="ko-KR" sz="2000"/>
            </a:p>
            <a:p>
              <a:pPr lvl="0">
                <a:defRPr/>
              </a:pPr>
              <a:r>
                <a:rPr lang="ko-KR" altLang="en-US" sz="2000"/>
                <a:t>타겟 지정</a:t>
              </a:r>
              <a:endParaRPr lang="ko-KR" altLang="en-US" sz="2000"/>
            </a:p>
          </p:txBody>
        </p:sp>
      </p:grpSp>
      <p:grpSp>
        <p:nvGrpSpPr>
          <p:cNvPr id="1053" name="그룹 1052"/>
          <p:cNvGrpSpPr/>
          <p:nvPr/>
        </p:nvGrpSpPr>
        <p:grpSpPr>
          <a:xfrm rot="0">
            <a:off x="7924800" y="3467100"/>
            <a:ext cx="1905000" cy="1219200"/>
            <a:chOff x="838200" y="2476500"/>
            <a:chExt cx="1905000" cy="1219200"/>
          </a:xfrm>
        </p:grpSpPr>
        <p:grpSp>
          <p:nvGrpSpPr>
            <p:cNvPr id="1054" name=""/>
            <p:cNvGrpSpPr/>
            <p:nvPr/>
          </p:nvGrpSpPr>
          <p:grpSpPr>
            <a:xfrm rot="0">
              <a:off x="838200" y="2476500"/>
              <a:ext cx="1905000" cy="1219200"/>
              <a:chOff x="838200" y="2476500"/>
              <a:chExt cx="1905000" cy="1219200"/>
            </a:xfrm>
          </p:grpSpPr>
          <p:sp>
            <p:nvSpPr>
              <p:cNvPr id="1055" name="직사각형 1036"/>
              <p:cNvSpPr/>
              <p:nvPr/>
            </p:nvSpPr>
            <p:spPr>
              <a:xfrm>
                <a:off x="838200" y="2476500"/>
                <a:ext cx="1905000" cy="1219200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56" name="직사각형 1037"/>
              <p:cNvSpPr/>
              <p:nvPr/>
            </p:nvSpPr>
            <p:spPr>
              <a:xfrm>
                <a:off x="990600" y="2628900"/>
                <a:ext cx="1600200" cy="9144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057" name="가로 글상자 1038"/>
            <p:cNvSpPr txBox="1"/>
            <p:nvPr/>
          </p:nvSpPr>
          <p:spPr>
            <a:xfrm>
              <a:off x="1066800" y="2766060"/>
              <a:ext cx="1371600" cy="7010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2000"/>
                <a:t>Boss - </a:t>
              </a:r>
              <a:endParaRPr lang="en-US" altLang="ko-KR" sz="2000"/>
            </a:p>
            <a:p>
              <a:pPr lvl="0">
                <a:defRPr/>
              </a:pPr>
              <a:r>
                <a:rPr lang="ko-KR" altLang="en-US" sz="2000"/>
                <a:t>광폭화 </a:t>
              </a:r>
              <a:r>
                <a:rPr lang="en-US" altLang="ko-KR" sz="2000"/>
                <a:t>(Fly)</a:t>
              </a:r>
              <a:endParaRPr lang="en-US" altLang="ko-KR" sz="2000"/>
            </a:p>
          </p:txBody>
        </p:sp>
      </p:grpSp>
      <p:grpSp>
        <p:nvGrpSpPr>
          <p:cNvPr id="1058" name="그룹 1057"/>
          <p:cNvGrpSpPr/>
          <p:nvPr/>
        </p:nvGrpSpPr>
        <p:grpSpPr>
          <a:xfrm rot="0">
            <a:off x="11201400" y="3467100"/>
            <a:ext cx="1905000" cy="1219200"/>
            <a:chOff x="838200" y="2476500"/>
            <a:chExt cx="1905000" cy="1219200"/>
          </a:xfrm>
        </p:grpSpPr>
        <p:grpSp>
          <p:nvGrpSpPr>
            <p:cNvPr id="1059" name=""/>
            <p:cNvGrpSpPr/>
            <p:nvPr/>
          </p:nvGrpSpPr>
          <p:grpSpPr>
            <a:xfrm rot="0">
              <a:off x="838200" y="2476500"/>
              <a:ext cx="1905000" cy="1219200"/>
              <a:chOff x="838200" y="2476500"/>
              <a:chExt cx="1905000" cy="1219200"/>
            </a:xfrm>
          </p:grpSpPr>
          <p:sp>
            <p:nvSpPr>
              <p:cNvPr id="1060" name="직사각형 1036"/>
              <p:cNvSpPr/>
              <p:nvPr/>
            </p:nvSpPr>
            <p:spPr>
              <a:xfrm>
                <a:off x="838200" y="2476500"/>
                <a:ext cx="1905000" cy="1219200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61" name="직사각형 1037"/>
              <p:cNvSpPr/>
              <p:nvPr/>
            </p:nvSpPr>
            <p:spPr>
              <a:xfrm>
                <a:off x="990600" y="2628900"/>
                <a:ext cx="1600200" cy="9144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062" name="가로 글상자 1038"/>
            <p:cNvSpPr txBox="1"/>
            <p:nvPr/>
          </p:nvSpPr>
          <p:spPr>
            <a:xfrm>
              <a:off x="1066800" y="2766060"/>
              <a:ext cx="1371600" cy="6991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2000"/>
                <a:t>Boss - </a:t>
              </a:r>
              <a:endParaRPr lang="en-US" altLang="ko-KR" sz="2000"/>
            </a:p>
            <a:p>
              <a:pPr lvl="0">
                <a:defRPr/>
              </a:pPr>
              <a:r>
                <a:rPr lang="en-US" altLang="ko-KR" sz="2000"/>
                <a:t>Die</a:t>
              </a:r>
              <a:endParaRPr lang="en-US" altLang="ko-KR" sz="2000"/>
            </a:p>
          </p:txBody>
        </p:sp>
      </p:grpSp>
      <p:grpSp>
        <p:nvGrpSpPr>
          <p:cNvPr id="1078" name="그룹 1077"/>
          <p:cNvGrpSpPr/>
          <p:nvPr/>
        </p:nvGrpSpPr>
        <p:grpSpPr>
          <a:xfrm rot="0">
            <a:off x="14706600" y="3467100"/>
            <a:ext cx="1905000" cy="1219200"/>
            <a:chOff x="838200" y="2476500"/>
            <a:chExt cx="1905000" cy="1219200"/>
          </a:xfrm>
        </p:grpSpPr>
        <p:grpSp>
          <p:nvGrpSpPr>
            <p:cNvPr id="1079" name=""/>
            <p:cNvGrpSpPr/>
            <p:nvPr/>
          </p:nvGrpSpPr>
          <p:grpSpPr>
            <a:xfrm rot="0">
              <a:off x="838200" y="2476500"/>
              <a:ext cx="1905000" cy="1219200"/>
              <a:chOff x="838200" y="2476500"/>
              <a:chExt cx="1905000" cy="1219200"/>
            </a:xfrm>
          </p:grpSpPr>
          <p:sp>
            <p:nvSpPr>
              <p:cNvPr id="1080" name="직사각형 1036"/>
              <p:cNvSpPr/>
              <p:nvPr/>
            </p:nvSpPr>
            <p:spPr>
              <a:xfrm>
                <a:off x="838200" y="2476500"/>
                <a:ext cx="1905000" cy="1219200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81" name="직사각형 1037"/>
              <p:cNvSpPr/>
              <p:nvPr/>
            </p:nvSpPr>
            <p:spPr>
              <a:xfrm>
                <a:off x="990600" y="2628900"/>
                <a:ext cx="1600200" cy="9144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082" name="가로 글상자 1038"/>
            <p:cNvSpPr txBox="1"/>
            <p:nvPr/>
          </p:nvSpPr>
          <p:spPr>
            <a:xfrm>
              <a:off x="1066800" y="2878455"/>
              <a:ext cx="1371600" cy="39623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2000"/>
                <a:t>엔딩 컷신</a:t>
              </a:r>
              <a:endParaRPr lang="ko-KR" altLang="en-US" sz="2000"/>
            </a:p>
          </p:txBody>
        </p:sp>
      </p:grpSp>
      <p:sp>
        <p:nvSpPr>
          <p:cNvPr id="1088" name="오른쪽 화살표 1087"/>
          <p:cNvSpPr/>
          <p:nvPr/>
        </p:nvSpPr>
        <p:spPr>
          <a:xfrm>
            <a:off x="3352800" y="3924300"/>
            <a:ext cx="762000" cy="3048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89" name="오른쪽 화살표 1088"/>
          <p:cNvSpPr/>
          <p:nvPr/>
        </p:nvSpPr>
        <p:spPr>
          <a:xfrm>
            <a:off x="6858000" y="3924300"/>
            <a:ext cx="762000" cy="3048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90" name="오른쪽 화살표 1089"/>
          <p:cNvSpPr/>
          <p:nvPr/>
        </p:nvSpPr>
        <p:spPr>
          <a:xfrm>
            <a:off x="10210800" y="3924300"/>
            <a:ext cx="762000" cy="3048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91" name="오른쪽 화살표 1090"/>
          <p:cNvSpPr/>
          <p:nvPr/>
        </p:nvSpPr>
        <p:spPr>
          <a:xfrm>
            <a:off x="13563600" y="3924300"/>
            <a:ext cx="762000" cy="3048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93" name="가로 글상자 1092"/>
          <p:cNvSpPr txBox="1"/>
          <p:nvPr/>
        </p:nvSpPr>
        <p:spPr>
          <a:xfrm>
            <a:off x="381000" y="5680710"/>
            <a:ext cx="3048000" cy="9105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Monster - Create State</a:t>
            </a:r>
            <a:r>
              <a:rPr lang="ko-KR" altLang="en-US"/>
              <a:t> 에서</a:t>
            </a:r>
            <a:r>
              <a:rPr lang="en-US" altLang="ko-KR"/>
              <a:t> Virtual </a:t>
            </a:r>
            <a:r>
              <a:rPr lang="ko-KR" altLang="en-US"/>
              <a:t>함수를 통해 보스 등장 컷씬은 함수 </a:t>
            </a:r>
            <a:r>
              <a:rPr lang="en-US" altLang="ko-KR"/>
              <a:t>overriding</a:t>
            </a:r>
            <a:endParaRPr lang="ko-KR" altLang="en-US"/>
          </a:p>
        </p:txBody>
      </p:sp>
      <p:sp>
        <p:nvSpPr>
          <p:cNvPr id="1094" name="가로 글상자 1093"/>
          <p:cNvSpPr txBox="1"/>
          <p:nvPr/>
        </p:nvSpPr>
        <p:spPr>
          <a:xfrm>
            <a:off x="3962400" y="5676900"/>
            <a:ext cx="3200400" cy="14611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Boss -</a:t>
            </a:r>
            <a:r>
              <a:rPr lang="ko-KR" altLang="en-US"/>
              <a:t> </a:t>
            </a:r>
            <a:r>
              <a:rPr lang="en-US" altLang="ko-KR"/>
              <a:t>AIPerception </a:t>
            </a:r>
            <a:r>
              <a:rPr lang="ko-KR" altLang="en-US"/>
              <a:t>거리가 맵 거리와 같음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바로 </a:t>
            </a:r>
            <a:r>
              <a:rPr lang="en-US" altLang="ko-KR"/>
              <a:t>Target</a:t>
            </a:r>
            <a:r>
              <a:rPr lang="ko-KR" altLang="en-US"/>
              <a:t>이 지정되므로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Create </a:t>
            </a:r>
            <a:r>
              <a:rPr lang="ko-KR" altLang="en-US"/>
              <a:t>상태 이후 </a:t>
            </a:r>
            <a:r>
              <a:rPr lang="en-US" altLang="ko-KR"/>
              <a:t>Trace</a:t>
            </a:r>
            <a:r>
              <a:rPr lang="ko-KR" altLang="en-US"/>
              <a:t> </a:t>
            </a:r>
            <a:r>
              <a:rPr lang="en-US" altLang="ko-KR"/>
              <a:t>State</a:t>
            </a:r>
            <a:r>
              <a:rPr lang="ko-KR" altLang="en-US"/>
              <a:t>로 바로 전환</a:t>
            </a:r>
            <a:endParaRPr lang="ko-KR" altLang="en-US"/>
          </a:p>
        </p:txBody>
      </p:sp>
      <p:sp>
        <p:nvSpPr>
          <p:cNvPr id="1095" name="가로 글상자 1094"/>
          <p:cNvSpPr txBox="1"/>
          <p:nvPr/>
        </p:nvSpPr>
        <p:spPr>
          <a:xfrm>
            <a:off x="7543800" y="5511165"/>
            <a:ext cx="3200400" cy="17354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Boss </a:t>
            </a:r>
            <a:r>
              <a:rPr lang="ko-KR" altLang="en-US"/>
              <a:t>체력이 </a:t>
            </a:r>
            <a:r>
              <a:rPr lang="en-US" altLang="ko-KR"/>
              <a:t>20%</a:t>
            </a:r>
            <a:r>
              <a:rPr lang="ko-KR" altLang="en-US"/>
              <a:t> 미만이 되면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광폭화 상태가 되고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Fly State</a:t>
            </a:r>
            <a:r>
              <a:rPr lang="ko-KR" altLang="en-US"/>
              <a:t>로 전환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FlySpitFire State</a:t>
            </a:r>
            <a:r>
              <a:rPr lang="ko-KR" altLang="en-US"/>
              <a:t>의 행동을 한 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Landing State</a:t>
            </a:r>
            <a:r>
              <a:rPr lang="ko-KR" altLang="en-US"/>
              <a:t> 이후에 </a:t>
            </a:r>
            <a:r>
              <a:rPr lang="en-US" altLang="ko-KR"/>
              <a:t>Target</a:t>
            </a:r>
            <a:r>
              <a:rPr lang="ko-KR" altLang="en-US"/>
              <a:t>이 있으면 다시 </a:t>
            </a:r>
            <a:r>
              <a:rPr lang="en-US" altLang="ko-KR"/>
              <a:t>Battle </a:t>
            </a:r>
            <a:r>
              <a:rPr lang="ko-KR" altLang="en-US"/>
              <a:t>상태로 전환</a:t>
            </a:r>
            <a:endParaRPr lang="ko-KR" altLang="en-US"/>
          </a:p>
        </p:txBody>
      </p:sp>
      <p:sp>
        <p:nvSpPr>
          <p:cNvPr id="1096" name="가로 글상자 1095"/>
          <p:cNvSpPr txBox="1"/>
          <p:nvPr/>
        </p:nvSpPr>
        <p:spPr>
          <a:xfrm>
            <a:off x="10820400" y="5676900"/>
            <a:ext cx="3200400" cy="90297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Monster Die </a:t>
            </a:r>
            <a:r>
              <a:rPr lang="ko-KR" altLang="en-US"/>
              <a:t>와 다르게 </a:t>
            </a:r>
            <a:r>
              <a:rPr lang="en-US" altLang="ko-KR"/>
              <a:t>Looting </a:t>
            </a:r>
            <a:r>
              <a:rPr lang="ko-KR" altLang="en-US"/>
              <a:t>창이 열리지 않고 바로 엔딩 컷신으로 넘어가게 구현</a:t>
            </a:r>
            <a:endParaRPr lang="ko-KR" altLang="en-US"/>
          </a:p>
        </p:txBody>
      </p:sp>
      <p:sp>
        <p:nvSpPr>
          <p:cNvPr id="1097" name="가로 글상자 1096"/>
          <p:cNvSpPr txBox="1"/>
          <p:nvPr/>
        </p:nvSpPr>
        <p:spPr>
          <a:xfrm>
            <a:off x="14554200" y="5612130"/>
            <a:ext cx="2362200" cy="64389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시네머신을 활용하여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엔딩 컷신 제작 예정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Boss Map Scene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등장 컷씬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098" name="그림 109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200" y="2247900"/>
            <a:ext cx="9296400" cy="3854605"/>
          </a:xfrm>
          <a:prstGeom prst="rect">
            <a:avLst/>
          </a:prstGeom>
        </p:spPr>
      </p:pic>
      <p:sp>
        <p:nvSpPr>
          <p:cNvPr id="1102" name="가로 글상자 1101"/>
          <p:cNvSpPr txBox="1"/>
          <p:nvPr/>
        </p:nvSpPr>
        <p:spPr>
          <a:xfrm>
            <a:off x="838200" y="6286500"/>
            <a:ext cx="9067802" cy="17316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시네머신과 타임라인 컴포넌트를 이용해 등장 컷신 연출 구현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Virtual Cam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배치를 통해 역동적인 카메라 무빙을 구현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Portal, Dragon, Player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등 오브젝트 배치를 하고 각 오브젝트에 애니메이션을 주고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Virtual Cam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의 동선에 따라 마치 오브젝트가 게임 상에서 움직이는 것 처럼 연출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103" name="그림 110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" y="7962900"/>
            <a:ext cx="2872989" cy="1828958"/>
          </a:xfrm>
          <a:prstGeom prst="rect">
            <a:avLst/>
          </a:prstGeom>
        </p:spPr>
      </p:pic>
      <p:sp>
        <p:nvSpPr>
          <p:cNvPr id="1104" name="가로 글상자 1103"/>
          <p:cNvSpPr txBox="1"/>
          <p:nvPr/>
        </p:nvSpPr>
        <p:spPr>
          <a:xfrm>
            <a:off x="3939788" y="8115617"/>
            <a:ext cx="3810000" cy="118110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 시네머신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TargetGroup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컴포넌트를 통해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Fade out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되었을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때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드래곤과 플레이어 둘을 동시에 잡을 수 있는 구도를 설정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105" name="그림 1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63200" y="2079974"/>
            <a:ext cx="6782388" cy="3292125"/>
          </a:xfrm>
          <a:prstGeom prst="rect">
            <a:avLst/>
          </a:prstGeom>
        </p:spPr>
      </p:pic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363200" y="5691871"/>
            <a:ext cx="6790008" cy="3109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5773" y="1856406"/>
            <a:ext cx="12600842" cy="8009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495" y="3461700"/>
            <a:ext cx="4105655" cy="4105655"/>
            <a:chOff x="242495" y="3461700"/>
            <a:chExt cx="4105655" cy="41056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495" y="3461700"/>
              <a:ext cx="4105655" cy="41056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657" y="2102841"/>
            <a:ext cx="3137884" cy="1193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13987" y="890997"/>
            <a:ext cx="2858842" cy="7674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833" y="7998918"/>
            <a:ext cx="1448414" cy="5459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9663" y="890997"/>
            <a:ext cx="804642" cy="94904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Boss Map Scene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Playable Director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와 컷씬 스크립트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105" name="그림 110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2360887"/>
            <a:ext cx="3190009" cy="4840013"/>
          </a:xfrm>
          <a:prstGeom prst="rect">
            <a:avLst/>
          </a:prstGeom>
        </p:spPr>
      </p:pic>
      <p:pic>
        <p:nvPicPr>
          <p:cNvPr id="1106" name="그림 110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67599" y="700635"/>
            <a:ext cx="5055150" cy="4138064"/>
          </a:xfrm>
          <a:prstGeom prst="rect">
            <a:avLst/>
          </a:prstGeom>
        </p:spPr>
      </p:pic>
      <p:pic>
        <p:nvPicPr>
          <p:cNvPr id="1107" name="그림 11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67600" y="4914900"/>
            <a:ext cx="5029200" cy="4505879"/>
          </a:xfrm>
          <a:prstGeom prst="rect">
            <a:avLst/>
          </a:prstGeom>
        </p:spPr>
      </p:pic>
      <p:sp>
        <p:nvSpPr>
          <p:cNvPr id="1108" name="가로 글상자 1107"/>
          <p:cNvSpPr txBox="1"/>
          <p:nvPr/>
        </p:nvSpPr>
        <p:spPr>
          <a:xfrm>
            <a:off x="12801598" y="1028700"/>
            <a:ext cx="5105402" cy="17316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각 컷신에서 연출을 담당할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Director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CutScene.cs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 싱글톤으로 구현된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UIMangager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GameManager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의 인스턴스를 참조하여 컷신이 진행될 때는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를 꺼주고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GameManager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에 참조되는 값들을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CutScene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스크립트에서도 참조하게 끔 설계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109" name="가로 글상자 1108"/>
          <p:cNvSpPr txBox="1"/>
          <p:nvPr/>
        </p:nvSpPr>
        <p:spPr>
          <a:xfrm>
            <a:off x="838200" y="7353297"/>
            <a:ext cx="4724401" cy="200787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Playable Director 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각 컷신에서 연출을 담당할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Director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컴포넌트에 부착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Timeline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내용들을 바인딩하고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Timeline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의 시간 값에 따라서 컷신 변경을 위한 스크립트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CutScene.cs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작성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Boss Map Scene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엔딩 컷씬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102" name="가로 글상자 1101"/>
          <p:cNvSpPr txBox="1"/>
          <p:nvPr/>
        </p:nvSpPr>
        <p:spPr>
          <a:xfrm>
            <a:off x="7315198" y="2324100"/>
            <a:ext cx="9448802" cy="310324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Additive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형태로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Scene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Play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새로 열린 씬이 끝나면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Additive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로 열린 씬을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Close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하고 본래 게임 씬으로 돌아온 것 처럼 연출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기존 씬에서의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Vector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값을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Additive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씬에 연출되는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Component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들에게 부착 시켜줌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연출을 위해 만들어진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Vitual Cam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은 각 컴포넌트의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Local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정보로 촬영되어있기 때문에 위치 값이 변환 되어도 로컬 기준 같은 구도로 촬영된 장면이 실행된다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빛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Audio Listener,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맵 등은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Additive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로 씬 오픈 시 불필요한 정보이므로 플레이 인 컷신에서는 삭제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107" name="그림 11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132" y="2324100"/>
            <a:ext cx="5463868" cy="3704876"/>
          </a:xfrm>
          <a:prstGeom prst="rect">
            <a:avLst/>
          </a:prstGeom>
        </p:spPr>
      </p:pic>
      <p:pic>
        <p:nvPicPr>
          <p:cNvPr id="1108" name="그림 11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6400" y="5706979"/>
            <a:ext cx="5714999" cy="4049915"/>
          </a:xfrm>
          <a:prstGeom prst="rect">
            <a:avLst/>
          </a:prstGeom>
        </p:spPr>
      </p:pic>
      <p:pic>
        <p:nvPicPr>
          <p:cNvPr id="1109" name="그림 110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0600" y="6270955"/>
            <a:ext cx="7674004" cy="3520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/>
        </p:nvSpPr>
        <p:spPr>
          <a:xfrm>
            <a:off x="457200" y="274638"/>
            <a:ext cx="17145000" cy="128746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게임 개발 </a:t>
            </a:r>
            <a:b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</a:b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Forest Map Intro Scene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5" name="Content Placeholder 2"/>
          <p:cNvSpPr/>
          <p:nvPr/>
        </p:nvSpPr>
        <p:spPr>
          <a:xfrm>
            <a:off x="685800" y="1638299"/>
            <a:ext cx="13411200" cy="609600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등장 컷신 및 중간 보스 조우 컷신 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인게임 컷신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102" name="가로 글상자 1101"/>
          <p:cNvSpPr txBox="1"/>
          <p:nvPr/>
        </p:nvSpPr>
        <p:spPr>
          <a:xfrm>
            <a:off x="4419599" y="4926330"/>
            <a:ext cx="3505201" cy="31108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보스 전의 등장 컷신과 동일한 방식으로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종류로 컷신 제작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컷신 스크립트 재사용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Enum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값으로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Encounter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Play-In CutScene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의 초기 조건을 따로 주고 각기 다른 코루틴을 실행시킴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 이동해야할 씬과 현재 씬을 변수로 가지고 있음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  <p:pic>
        <p:nvPicPr>
          <p:cNvPr id="1110" name="그림 11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1927" y="2400300"/>
            <a:ext cx="6149872" cy="2263336"/>
          </a:xfrm>
          <a:prstGeom prst="rect">
            <a:avLst/>
          </a:prstGeom>
        </p:spPr>
      </p:pic>
      <p:pic>
        <p:nvPicPr>
          <p:cNvPr id="1111" name="그림 11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785" y="4838309"/>
            <a:ext cx="3398814" cy="4496189"/>
          </a:xfrm>
          <a:prstGeom prst="rect">
            <a:avLst/>
          </a:prstGeom>
        </p:spPr>
      </p:pic>
      <p:pic>
        <p:nvPicPr>
          <p:cNvPr id="1112" name="그림 11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92517" y="2324100"/>
            <a:ext cx="9990685" cy="5006773"/>
          </a:xfrm>
          <a:prstGeom prst="rect">
            <a:avLst/>
          </a:prstGeom>
        </p:spPr>
      </p:pic>
      <p:sp>
        <p:nvSpPr>
          <p:cNvPr id="1113" name="가로 글상자 1112"/>
          <p:cNvSpPr txBox="1"/>
          <p:nvPr/>
        </p:nvSpPr>
        <p:spPr>
          <a:xfrm>
            <a:off x="9144000" y="7442836"/>
            <a:ext cx="7620000" cy="64198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중간 보스 조우 컷신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Additive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형식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1831933" cy="10646819"/>
            <a:chOff x="-186315" y="-97878"/>
            <a:chExt cx="11831933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1831933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5586" y="4272805"/>
            <a:ext cx="2655561" cy="11868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65284" y="2778533"/>
            <a:ext cx="1637604" cy="7796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29051" y="2492749"/>
            <a:ext cx="1233133" cy="1233133"/>
            <a:chOff x="11029051" y="2492749"/>
            <a:chExt cx="1233133" cy="12331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9051" y="2492749"/>
              <a:ext cx="1233133" cy="12331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60000">
            <a:off x="12767104" y="7062504"/>
            <a:ext cx="1016042" cy="6174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9051" y="6752772"/>
            <a:ext cx="1233133" cy="1233133"/>
            <a:chOff x="11029051" y="6752772"/>
            <a:chExt cx="1233133" cy="1233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9051" y="6752772"/>
              <a:ext cx="1233133" cy="12331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8386" y="4272805"/>
            <a:ext cx="1188589" cy="11773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29051" y="4608965"/>
            <a:ext cx="1233133" cy="1233133"/>
            <a:chOff x="11029051" y="4608965"/>
            <a:chExt cx="1233133" cy="12331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9051" y="4608965"/>
              <a:ext cx="1233133" cy="12331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65239" y="4812078"/>
            <a:ext cx="579042" cy="6824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49441" y="2613138"/>
            <a:ext cx="992354" cy="992354"/>
            <a:chOff x="11149441" y="2613138"/>
            <a:chExt cx="992354" cy="9923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9441" y="2613138"/>
              <a:ext cx="992354" cy="9923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07393" y="4787307"/>
            <a:ext cx="876450" cy="876450"/>
            <a:chOff x="11207393" y="4787307"/>
            <a:chExt cx="876450" cy="8764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07393" y="4787307"/>
              <a:ext cx="876450" cy="8764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79522" y="7003243"/>
            <a:ext cx="732191" cy="732191"/>
            <a:chOff x="11279522" y="7003243"/>
            <a:chExt cx="732191" cy="7321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79522" y="7003243"/>
              <a:ext cx="732191" cy="732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495" y="3461700"/>
            <a:ext cx="4105655" cy="4105655"/>
            <a:chOff x="242495" y="3461700"/>
            <a:chExt cx="4105655" cy="41056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495" y="3461700"/>
              <a:ext cx="4105655" cy="41056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031" y="2121888"/>
            <a:ext cx="2458265" cy="11948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3987" y="890997"/>
            <a:ext cx="2214261" cy="747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8756" y="7955791"/>
            <a:ext cx="1580518" cy="4219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9663" y="890997"/>
            <a:ext cx="714032" cy="9454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2598" y="4740625"/>
            <a:ext cx="9344830" cy="29314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1149" y="2926677"/>
            <a:ext cx="3712786" cy="10342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044" y="1666497"/>
            <a:ext cx="2697242" cy="7470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2128" y="699201"/>
            <a:ext cx="3411589" cy="11745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4678" y="2566744"/>
            <a:ext cx="6343747" cy="61466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96218" y="9664244"/>
            <a:ext cx="2867412" cy="3755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6954" y="1279763"/>
            <a:ext cx="1360509" cy="5452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05921" y="-2112318"/>
            <a:ext cx="73310" cy="8981515"/>
            <a:chOff x="5605921" y="-2112318"/>
            <a:chExt cx="73310" cy="89815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605921" y="-2112318"/>
              <a:ext cx="73310" cy="898151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4257" y="3236878"/>
            <a:ext cx="1450138" cy="5225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9439" y="8702178"/>
            <a:ext cx="8992718" cy="1026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62706" y="1950603"/>
            <a:ext cx="5729018" cy="7899447"/>
            <a:chOff x="11662706" y="1950603"/>
            <a:chExt cx="5729018" cy="78994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2706" y="1950603"/>
              <a:ext cx="5729018" cy="7899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50137" y="2612982"/>
            <a:ext cx="1383007" cy="1383007"/>
            <a:chOff x="13650137" y="2612982"/>
            <a:chExt cx="1383007" cy="13830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50137" y="2612982"/>
              <a:ext cx="1383007" cy="1383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0137" y="4342216"/>
            <a:ext cx="1383007" cy="1383007"/>
            <a:chOff x="13650137" y="4342216"/>
            <a:chExt cx="1383007" cy="13830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50137" y="4342216"/>
              <a:ext cx="1383007" cy="138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50137" y="6124616"/>
            <a:ext cx="1383007" cy="1383007"/>
            <a:chOff x="13650137" y="6124616"/>
            <a:chExt cx="1383007" cy="13830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50137" y="6124616"/>
              <a:ext cx="1383007" cy="1383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50137" y="7850477"/>
            <a:ext cx="1383007" cy="1383007"/>
            <a:chOff x="13650137" y="7850477"/>
            <a:chExt cx="1383007" cy="13830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50137" y="7850477"/>
              <a:ext cx="1383007" cy="13830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79852" y="4342216"/>
            <a:ext cx="1383007" cy="1383007"/>
            <a:chOff x="12079852" y="4342216"/>
            <a:chExt cx="1383007" cy="13830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79852" y="4342216"/>
              <a:ext cx="1383007" cy="13830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45895" y="5208823"/>
            <a:ext cx="1383007" cy="1383007"/>
            <a:chOff x="15445895" y="5208823"/>
            <a:chExt cx="1383007" cy="13830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45895" y="5208823"/>
              <a:ext cx="1383007" cy="1383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79852" y="4390583"/>
            <a:ext cx="1286274" cy="1286274"/>
            <a:chOff x="12079852" y="4390583"/>
            <a:chExt cx="1286274" cy="12862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79852" y="4390583"/>
              <a:ext cx="1286274" cy="12862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10825" y="7946895"/>
            <a:ext cx="1261630" cy="1261630"/>
            <a:chOff x="13710825" y="7946895"/>
            <a:chExt cx="1261630" cy="12616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10825" y="7946895"/>
              <a:ext cx="1261630" cy="12616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91021" y="2650381"/>
            <a:ext cx="1301238" cy="1301238"/>
            <a:chOff x="13691021" y="2650381"/>
            <a:chExt cx="1301238" cy="13012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91021" y="2650381"/>
              <a:ext cx="1301238" cy="13012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57406" y="6139154"/>
            <a:ext cx="1368469" cy="1368469"/>
            <a:chOff x="13657406" y="6139154"/>
            <a:chExt cx="1368469" cy="13684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57406" y="6139154"/>
              <a:ext cx="1368469" cy="13684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18429" y="4410508"/>
            <a:ext cx="1246423" cy="1246423"/>
            <a:chOff x="13718429" y="4410508"/>
            <a:chExt cx="1246423" cy="12464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18429" y="4410508"/>
              <a:ext cx="1246423" cy="12464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79852" y="8471965"/>
            <a:ext cx="1383007" cy="672456"/>
            <a:chOff x="12079852" y="8471965"/>
            <a:chExt cx="1383007" cy="6724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79852" y="8471965"/>
              <a:ext cx="1383007" cy="67245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12698" y="8488208"/>
            <a:ext cx="698925" cy="61247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081122" y="6068339"/>
            <a:ext cx="905525" cy="61247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618608" y="7255244"/>
            <a:ext cx="2061730" cy="4786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575134" y="7653472"/>
            <a:ext cx="392444" cy="701130"/>
            <a:chOff x="12575134" y="7653472"/>
            <a:chExt cx="392444" cy="70113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12575134" y="7653472"/>
              <a:ext cx="392444" cy="7011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480519" y="5142857"/>
            <a:ext cx="1310689" cy="1410982"/>
            <a:chOff x="15480519" y="5142857"/>
            <a:chExt cx="1310689" cy="141098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480519" y="5142857"/>
              <a:ext cx="1310689" cy="1410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2495" y="3461700"/>
            <a:ext cx="4105655" cy="4105655"/>
            <a:chOff x="242495" y="3461700"/>
            <a:chExt cx="4105655" cy="41056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495" y="3461700"/>
              <a:ext cx="4105655" cy="41056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031" y="2121888"/>
            <a:ext cx="2458265" cy="11948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3987" y="890997"/>
            <a:ext cx="749766" cy="758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4868" y="7955794"/>
            <a:ext cx="1203366" cy="5459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9663" y="890997"/>
            <a:ext cx="804823" cy="9361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84162" y="3405419"/>
            <a:ext cx="11219202" cy="60517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45839" y="2282110"/>
            <a:ext cx="3002862" cy="10221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60927" y="5979992"/>
            <a:ext cx="2227131" cy="2227131"/>
            <a:chOff x="14260927" y="5979992"/>
            <a:chExt cx="2227131" cy="22271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60927" y="5979992"/>
              <a:ext cx="2227131" cy="2227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774</ep:Words>
  <ep:PresentationFormat>On-screen Show (4:3)</ep:PresentationFormat>
  <ep:Paragraphs>110</ep:Paragraphs>
  <ep:Slides>52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ep:HeadingPairs>
  <ep:TitlesOfParts>
    <vt:vector size="5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기술문서</vt:lpstr>
      <vt:lpstr>게임 기획  - 팀프로젝트 기반 설정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2023-04-01T23:58:29.000</dcterms:created>
  <dc:creator>officegen</dc:creator>
  <cp:lastModifiedBy>이진수</cp:lastModifiedBy>
  <dcterms:modified xsi:type="dcterms:W3CDTF">2023-09-01T18:58:01.574</dcterms:modified>
  <cp:revision>13</cp:revision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